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0" r:id="rId4"/>
    <p:sldId id="271" r:id="rId5"/>
    <p:sldId id="275" r:id="rId6"/>
    <p:sldId id="276" r:id="rId7"/>
    <p:sldId id="277" r:id="rId8"/>
    <p:sldId id="273" r:id="rId9"/>
    <p:sldId id="274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48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117 Manage Recipe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117 Manage Recipe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Manage Recipe Service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20216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recipes folder, create </a:t>
            </a:r>
            <a:r>
              <a:rPr lang="en-US" altLang="en-US" sz="1800" b="1" dirty="0" err="1">
                <a:solidFill>
                  <a:schemeClr val="tx1"/>
                </a:solidFill>
              </a:rPr>
              <a:t>recipe.service.ts</a:t>
            </a:r>
            <a:r>
              <a:rPr lang="en-US" altLang="en-US" sz="1800" b="1" dirty="0">
                <a:solidFill>
                  <a:schemeClr val="tx1"/>
                </a:solidFill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Remember, service is a type of class. We do not need any special decorator to it if you do not plan on injecting a service into the service.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shopping-list folder, create shopping-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list.service.ts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These are two service files.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E0D43-C035-4122-AB7B-F931EE5E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33408"/>
            <a:ext cx="3048000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72C2F-0BF1-4D40-98C8-EADC946C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502" y="3789040"/>
            <a:ext cx="38385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19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827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the </a:t>
            </a:r>
            <a:r>
              <a:rPr lang="en-US" altLang="en-US" sz="1800" b="1" dirty="0" err="1">
                <a:solidFill>
                  <a:schemeClr val="tx1"/>
                </a:solidFill>
              </a:rPr>
              <a:t>recipe.service.ts</a:t>
            </a:r>
            <a:r>
              <a:rPr lang="en-US" altLang="en-US" sz="1800" b="1" dirty="0">
                <a:solidFill>
                  <a:schemeClr val="tx1"/>
                </a:solidFill>
              </a:rPr>
              <a:t>, we add the data array.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BE184-D39C-4EAF-92AA-58C51442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72103"/>
            <a:ext cx="7809830" cy="1890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632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827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the </a:t>
            </a:r>
            <a:r>
              <a:rPr lang="en-US" altLang="en-US" sz="1800" b="1" dirty="0" err="1">
                <a:solidFill>
                  <a:schemeClr val="tx1"/>
                </a:solidFill>
              </a:rPr>
              <a:t>recipe.component.ts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, we add the providers: [ </a:t>
            </a:r>
            <a:r>
              <a:rPr lang="en-US" altLang="en-US" sz="1800" b="1" dirty="0" err="1">
                <a:solidFill>
                  <a:schemeClr val="tx1"/>
                </a:solidFill>
              </a:rPr>
              <a:t>RecipeService</a:t>
            </a:r>
            <a:r>
              <a:rPr lang="en-US" altLang="en-US" sz="1800" b="1" dirty="0">
                <a:solidFill>
                  <a:schemeClr val="tx1"/>
                </a:solidFill>
              </a:rPr>
              <a:t>].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60115-DEDE-4205-B8E9-4836E06F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1" y="2499330"/>
            <a:ext cx="3876675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8E2451-4E1A-4C0E-B14B-D128FC6430D3}"/>
              </a:ext>
            </a:extLst>
          </p:cNvPr>
          <p:cNvSpPr/>
          <p:nvPr/>
        </p:nvSpPr>
        <p:spPr>
          <a:xfrm>
            <a:off x="5494106" y="245473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F57E6-4A82-49E0-85D7-DE76AA1C8546}"/>
              </a:ext>
            </a:extLst>
          </p:cNvPr>
          <p:cNvSpPr/>
          <p:nvPr/>
        </p:nvSpPr>
        <p:spPr>
          <a:xfrm>
            <a:off x="4505454" y="4119045"/>
            <a:ext cx="19718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E51FE3-5CC9-4D72-A44A-6CF1FDF67DC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491395" y="2958788"/>
            <a:ext cx="1118835" cy="116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1364-9511-436E-BF71-22A50F28B6B8}"/>
              </a:ext>
            </a:extLst>
          </p:cNvPr>
          <p:cNvSpPr/>
          <p:nvPr/>
        </p:nvSpPr>
        <p:spPr>
          <a:xfrm>
            <a:off x="5020438" y="3263441"/>
            <a:ext cx="941914" cy="446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1300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D78C3-AA67-4979-BAC3-3FE6A35C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4" y="2428508"/>
            <a:ext cx="6544513" cy="35250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827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the recipe-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, we get the data from recipe service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https://www.udemy.com/course/the-complete-guide-to-angular-2/learn/lecture/6656236#overview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E2451-4E1A-4C0E-B14B-D128FC6430D3}"/>
              </a:ext>
            </a:extLst>
          </p:cNvPr>
          <p:cNvSpPr/>
          <p:nvPr/>
        </p:nvSpPr>
        <p:spPr>
          <a:xfrm>
            <a:off x="6084168" y="2453313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F57E6-4A82-49E0-85D7-DE76AA1C8546}"/>
              </a:ext>
            </a:extLst>
          </p:cNvPr>
          <p:cNvSpPr/>
          <p:nvPr/>
        </p:nvSpPr>
        <p:spPr>
          <a:xfrm>
            <a:off x="4505454" y="3648604"/>
            <a:ext cx="179473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5825F-30A0-4A0B-986A-86F5EF6479F7}"/>
              </a:ext>
            </a:extLst>
          </p:cNvPr>
          <p:cNvSpPr/>
          <p:nvPr/>
        </p:nvSpPr>
        <p:spPr>
          <a:xfrm>
            <a:off x="7070983" y="3732986"/>
            <a:ext cx="179473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Recipe-list Component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AFE87-CE34-4623-A8DC-CD0D036DD762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5402823" y="2957369"/>
            <a:ext cx="1797469" cy="6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C03BDA-3E57-49A1-A19A-04642C3D802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200292" y="2957369"/>
            <a:ext cx="768060" cy="77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A016EC-A1FF-4C14-A001-142C14C93CB5}"/>
              </a:ext>
            </a:extLst>
          </p:cNvPr>
          <p:cNvSpPr/>
          <p:nvPr/>
        </p:nvSpPr>
        <p:spPr>
          <a:xfrm>
            <a:off x="4926230" y="2982174"/>
            <a:ext cx="941914" cy="446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916F2-8F42-42CD-86C2-9CC17A69F67C}"/>
              </a:ext>
            </a:extLst>
          </p:cNvPr>
          <p:cNvSpPr/>
          <p:nvPr/>
        </p:nvSpPr>
        <p:spPr>
          <a:xfrm>
            <a:off x="7794567" y="3067186"/>
            <a:ext cx="941914" cy="446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84485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266691" cy="29577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the recipe component, recipes Data passed from recipe service to recipe-list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 is same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 before.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6501F-CA81-4414-9DAE-ECD094FA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77628"/>
            <a:ext cx="4369534" cy="4978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338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117 Manage Recipe Service</vt:lpstr>
      <vt:lpstr>117 Manage Recipe Service</vt:lpstr>
      <vt:lpstr>117.1 Code</vt:lpstr>
      <vt:lpstr>117.1 Code</vt:lpstr>
      <vt:lpstr>117.1 Code</vt:lpstr>
      <vt:lpstr>117.1 Code</vt:lpstr>
      <vt:lpstr>117.1 Code</vt:lpstr>
      <vt:lpstr>117.2 Verify</vt:lpstr>
      <vt:lpstr>117.2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1476</cp:revision>
  <dcterms:created xsi:type="dcterms:W3CDTF">2018-09-28T16:40:41Z</dcterms:created>
  <dcterms:modified xsi:type="dcterms:W3CDTF">2020-08-03T21:15:25Z</dcterms:modified>
</cp:coreProperties>
</file>