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0" r:id="rId4"/>
    <p:sldId id="275" r:id="rId5"/>
    <p:sldId id="271" r:id="rId6"/>
    <p:sldId id="276" r:id="rId7"/>
    <p:sldId id="277" r:id="rId8"/>
    <p:sldId id="273" r:id="rId9"/>
    <p:sldId id="274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3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118 Cross Component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 Cross Component Communication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Manage Recipe Service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1085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recipe-item.component.html, there is (click)=“</a:t>
            </a:r>
            <a:r>
              <a:rPr lang="en-US" altLang="en-US" sz="1800" b="1" dirty="0" err="1">
                <a:solidFill>
                  <a:schemeClr val="tx1"/>
                </a:solidFill>
              </a:rPr>
              <a:t>onSelected</a:t>
            </a:r>
            <a:r>
              <a:rPr lang="en-US" altLang="en-US" sz="1800" b="1" dirty="0">
                <a:solidFill>
                  <a:schemeClr val="tx1"/>
                </a:solidFill>
              </a:rPr>
              <a:t>()” and display  recipe data.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8BBB0-F456-4835-A6C1-9BF2ABD9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3" y="2764483"/>
            <a:ext cx="4514850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03CD3E-6230-4532-BBC5-ED507A70975C}"/>
              </a:ext>
            </a:extLst>
          </p:cNvPr>
          <p:cNvSpPr/>
          <p:nvPr/>
        </p:nvSpPr>
        <p:spPr>
          <a:xfrm>
            <a:off x="6683896" y="434012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recipe-item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79746-9AAD-4FE0-8AB3-CD42AD1510FA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7620000" y="3797412"/>
            <a:ext cx="0" cy="5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922B62-655E-4BD5-A780-B1BE152EFBA1}"/>
              </a:ext>
            </a:extLst>
          </p:cNvPr>
          <p:cNvSpPr/>
          <p:nvPr/>
        </p:nvSpPr>
        <p:spPr>
          <a:xfrm>
            <a:off x="6683896" y="322134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6DB4E-D59E-45D7-B007-6B68978AFF72}"/>
              </a:ext>
            </a:extLst>
          </p:cNvPr>
          <p:cNvSpPr/>
          <p:nvPr/>
        </p:nvSpPr>
        <p:spPr>
          <a:xfrm>
            <a:off x="7718649" y="3888324"/>
            <a:ext cx="968151" cy="36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4032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2234" y="1407381"/>
            <a:ext cx="8362691" cy="9179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recipe-</a:t>
            </a:r>
            <a:r>
              <a:rPr lang="en-US" altLang="en-US" sz="1800" b="1" dirty="0" err="1">
                <a:solidFill>
                  <a:schemeClr val="tx1"/>
                </a:solidFill>
              </a:rPr>
              <a:t>item.component.ts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, we emit the selected recipe.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FDBEF-51FD-46BB-B1D1-24F2CD06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78" y="2517774"/>
            <a:ext cx="55721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0ED29B-9009-4FDA-9605-E70B83AF092C}"/>
              </a:ext>
            </a:extLst>
          </p:cNvPr>
          <p:cNvSpPr/>
          <p:nvPr/>
        </p:nvSpPr>
        <p:spPr>
          <a:xfrm>
            <a:off x="6683896" y="434012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recipe-item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A0B034-314A-4E26-908F-EC92A212C42E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7620000" y="3797412"/>
            <a:ext cx="0" cy="54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4E1A-89FC-4782-AC7F-E2D6DA9D9338}"/>
              </a:ext>
            </a:extLst>
          </p:cNvPr>
          <p:cNvSpPr/>
          <p:nvPr/>
        </p:nvSpPr>
        <p:spPr>
          <a:xfrm>
            <a:off x="6683896" y="322134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803420-366E-4908-B481-EFB9B638122D}"/>
              </a:ext>
            </a:extLst>
          </p:cNvPr>
          <p:cNvSpPr/>
          <p:nvPr/>
        </p:nvSpPr>
        <p:spPr>
          <a:xfrm>
            <a:off x="7718649" y="3888324"/>
            <a:ext cx="968151" cy="36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6219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4010025" cy="18055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recipes.component.html, there is a recipe data communication between recipe-list component and recipe-detail component.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C235D-B43E-41E4-BC96-B1DC8A36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99" y="1384593"/>
            <a:ext cx="4010025" cy="4562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9E0B8-5C8E-4738-BD17-79F2A0027F4E}"/>
              </a:ext>
            </a:extLst>
          </p:cNvPr>
          <p:cNvSpPr/>
          <p:nvPr/>
        </p:nvSpPr>
        <p:spPr>
          <a:xfrm>
            <a:off x="995390" y="370950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DD336C-2007-4EFB-9E04-819EA063BDC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260213" y="4285564"/>
            <a:ext cx="671281" cy="80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E85C113-B1CD-4952-8F46-EB8A9D25CFFC}"/>
              </a:ext>
            </a:extLst>
          </p:cNvPr>
          <p:cNvSpPr/>
          <p:nvPr/>
        </p:nvSpPr>
        <p:spPr>
          <a:xfrm>
            <a:off x="324109" y="5091639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DF8F2-CA7F-414C-9869-A08909955A6B}"/>
              </a:ext>
            </a:extLst>
          </p:cNvPr>
          <p:cNvSpPr/>
          <p:nvPr/>
        </p:nvSpPr>
        <p:spPr>
          <a:xfrm>
            <a:off x="1524000" y="4599525"/>
            <a:ext cx="968151" cy="36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recipes</a:t>
            </a:r>
          </a:p>
        </p:txBody>
      </p:sp>
    </p:spTree>
    <p:extLst>
      <p:ext uri="{BB962C8B-B14F-4D97-AF65-F5344CB8AC3E}">
        <p14:creationId xmlns:p14="http://schemas.microsoft.com/office/powerpoint/2010/main" val="93223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1937" y="1343640"/>
            <a:ext cx="7956487" cy="789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recipe-list component, we get data from recipe service component.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EA658-B147-4B0A-B048-4CCA530C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4" y="2252828"/>
            <a:ext cx="7277778" cy="37739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EE6A20-501C-4CB3-ACFD-1F4202785C36}"/>
              </a:ext>
            </a:extLst>
          </p:cNvPr>
          <p:cNvSpPr/>
          <p:nvPr/>
        </p:nvSpPr>
        <p:spPr>
          <a:xfrm>
            <a:off x="5436096" y="342900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10E8E-58D1-4EB2-967A-31AF682DCA7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5724128" y="5015920"/>
            <a:ext cx="12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BA3DCE-3E84-4B86-9717-6C0CB98CA8D5}"/>
              </a:ext>
            </a:extLst>
          </p:cNvPr>
          <p:cNvSpPr/>
          <p:nvPr/>
        </p:nvSpPr>
        <p:spPr>
          <a:xfrm>
            <a:off x="3851920" y="47278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94FFA-6504-47F0-936D-5AD2695C133C}"/>
              </a:ext>
            </a:extLst>
          </p:cNvPr>
          <p:cNvSpPr/>
          <p:nvPr/>
        </p:nvSpPr>
        <p:spPr>
          <a:xfrm>
            <a:off x="6024436" y="4508078"/>
            <a:ext cx="968151" cy="365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recipes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5ECB2A-2A94-4874-99B1-1CC91108E7A0}"/>
              </a:ext>
            </a:extLst>
          </p:cNvPr>
          <p:cNvSpPr/>
          <p:nvPr/>
        </p:nvSpPr>
        <p:spPr>
          <a:xfrm>
            <a:off x="7009442" y="47278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Recipe list</a:t>
            </a:r>
          </a:p>
        </p:txBody>
      </p:sp>
    </p:spTree>
    <p:extLst>
      <p:ext uri="{BB962C8B-B14F-4D97-AF65-F5344CB8AC3E}">
        <p14:creationId xmlns:p14="http://schemas.microsoft.com/office/powerpoint/2010/main" val="41498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118.2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2266691" cy="10135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The data passed with subscribe().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A6501F-CA81-4414-9DAE-ECD094FA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377628"/>
            <a:ext cx="4369534" cy="4978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287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118 Cross Component Communication</vt:lpstr>
      <vt:lpstr>118 Cross Component Communication</vt:lpstr>
      <vt:lpstr>118.1 Code</vt:lpstr>
      <vt:lpstr>118.1 Code</vt:lpstr>
      <vt:lpstr>118.1 Code</vt:lpstr>
      <vt:lpstr>118.1 Code</vt:lpstr>
      <vt:lpstr>118.1 Code</vt:lpstr>
      <vt:lpstr>118.2 Verify</vt:lpstr>
      <vt:lpstr>118.2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1493</cp:revision>
  <dcterms:created xsi:type="dcterms:W3CDTF">2018-09-28T16:40:41Z</dcterms:created>
  <dcterms:modified xsi:type="dcterms:W3CDTF">2020-08-03T22:42:49Z</dcterms:modified>
</cp:coreProperties>
</file>