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70" r:id="rId4"/>
    <p:sldId id="276" r:id="rId5"/>
    <p:sldId id="275" r:id="rId6"/>
    <p:sldId id="277" r:id="rId7"/>
    <p:sldId id="273" r:id="rId8"/>
    <p:sldId id="274" r:id="rId9"/>
    <p:sldId id="278" r:id="rId10"/>
    <p:sldId id="281" r:id="rId11"/>
    <p:sldId id="279" r:id="rId12"/>
    <p:sldId id="280" r:id="rId13"/>
    <p:sldId id="282" r:id="rId14"/>
    <p:sldId id="283" r:id="rId15"/>
    <p:sldId id="286" r:id="rId16"/>
    <p:sldId id="284" r:id="rId17"/>
    <p:sldId id="285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1" d="100"/>
          <a:sy n="81" d="100"/>
        </p:scale>
        <p:origin x="42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236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119 Shopping List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119.3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362691" cy="6534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In shopping-</a:t>
            </a:r>
            <a:r>
              <a:rPr lang="en-US" altLang="en-US" sz="1800" b="1" dirty="0" err="1">
                <a:solidFill>
                  <a:schemeClr val="tx1"/>
                </a:solidFill>
              </a:rPr>
              <a:t>list.service.ts</a:t>
            </a:r>
            <a:r>
              <a:rPr lang="en-US" altLang="en-US" sz="1800" b="1" dirty="0">
                <a:solidFill>
                  <a:schemeClr val="tx1"/>
                </a:solidFill>
              </a:rPr>
              <a:t>, add </a:t>
            </a:r>
            <a:r>
              <a:rPr lang="en-US" altLang="en-US" sz="1800" b="1" dirty="0" err="1">
                <a:solidFill>
                  <a:schemeClr val="tx1"/>
                </a:solidFill>
              </a:rPr>
              <a:t>addIngredient</a:t>
            </a:r>
            <a:r>
              <a:rPr lang="en-US" altLang="en-US" sz="1800" b="1" dirty="0">
                <a:solidFill>
                  <a:schemeClr val="tx1"/>
                </a:solidFill>
              </a:rPr>
              <a:t> (ingredient).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https://www.udemy.com/course/the-complete-guide-to-angular-2/learn/lecture/6656238#overview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58592D-FADA-4E41-BF55-98642BB7F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104" y="2146315"/>
            <a:ext cx="4076700" cy="2657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71365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119.3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362691" cy="6534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In shopping-</a:t>
            </a:r>
            <a:r>
              <a:rPr lang="en-US" altLang="en-US" sz="1800" b="1" dirty="0" err="1">
                <a:solidFill>
                  <a:schemeClr val="tx1"/>
                </a:solidFill>
              </a:rPr>
              <a:t>list.component.ts</a:t>
            </a:r>
            <a:r>
              <a:rPr lang="en-US" altLang="en-US" sz="1800" b="1" dirty="0">
                <a:solidFill>
                  <a:schemeClr val="tx1"/>
                </a:solidFill>
              </a:rPr>
              <a:t>, add call </a:t>
            </a:r>
            <a:r>
              <a:rPr lang="en-US" altLang="en-US" sz="1800" b="1" dirty="0" err="1">
                <a:solidFill>
                  <a:schemeClr val="tx1"/>
                </a:solidFill>
              </a:rPr>
              <a:t>addIngrenents</a:t>
            </a:r>
            <a:r>
              <a:rPr lang="en-US" altLang="en-US" sz="1800" b="1" dirty="0">
                <a:solidFill>
                  <a:schemeClr val="tx1"/>
                </a:solidFill>
              </a:rPr>
              <a:t>().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https://www.udemy.com/course/the-complete-guide-to-angular-2/learn/lecture/6656238#overview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8115E5-4AFF-4B48-B2B6-A94991B69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084434"/>
            <a:ext cx="4925535" cy="481767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29197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119.3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362691" cy="6534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In shopping-</a:t>
            </a:r>
            <a:r>
              <a:rPr lang="en-US" altLang="en-US" sz="1800" b="1" dirty="0" err="1">
                <a:solidFill>
                  <a:schemeClr val="tx1"/>
                </a:solidFill>
              </a:rPr>
              <a:t>list.component</a:t>
            </a:r>
            <a:r>
              <a:rPr lang="en-US" altLang="en-US" sz="1800" b="1" dirty="0">
                <a:solidFill>
                  <a:schemeClr val="tx1"/>
                </a:solidFill>
              </a:rPr>
              <a:t>, remove the </a:t>
            </a:r>
            <a:r>
              <a:rPr lang="en-US" altLang="en-US" sz="1800" b="1" dirty="0" err="1">
                <a:solidFill>
                  <a:schemeClr val="tx1"/>
                </a:solidFill>
              </a:rPr>
              <a:t>onIngredentAdded</a:t>
            </a:r>
            <a:r>
              <a:rPr lang="en-US" altLang="en-US" sz="1800" b="1" dirty="0">
                <a:solidFill>
                  <a:schemeClr val="tx1"/>
                </a:solidFill>
              </a:rPr>
              <a:t> call.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https://www.udemy.com/course/the-complete-guide-to-angular-2/learn/lecture/6656238#overview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B6E5E-3C20-465A-8722-8F9557C94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78" y="2326531"/>
            <a:ext cx="3905250" cy="27336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7DA0B8-BD2F-4A22-899A-BD83F0A44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554" y="2318270"/>
            <a:ext cx="4343400" cy="3657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08531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119.4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0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119.4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362691" cy="4718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Verify: 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https://www.udemy.com/course/the-complete-guide-to-angular-2/learn/lecture/6656238#overview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F8EF17-78D2-4AC1-B90A-F96CBEA0D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167001"/>
            <a:ext cx="5539513" cy="312560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86038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119.4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362691" cy="11639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Verify: 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Add “bread” with amount 1.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There is no error and no re</a:t>
            </a:r>
            <a:r>
              <a:rPr lang="en-US" altLang="en-US" sz="1800" b="1" dirty="0">
                <a:solidFill>
                  <a:schemeClr val="tx1"/>
                </a:solidFill>
              </a:rPr>
              <a:t>sponse. Why? Will be fixed next in next discussion.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https://www.udemy.com/course/the-complete-guide-to-angular-2/learn/lecture/6656238#overview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0E1576-CB0B-4BC5-8724-AC4F7E620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26" y="2751791"/>
            <a:ext cx="7673744" cy="267437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16408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119.5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27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119.5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362691" cy="10855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Summary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 added Recipe under </a:t>
            </a:r>
            <a:r>
              <a:rPr lang="en-US" altLang="en-US" sz="1800" b="1" dirty="0">
                <a:solidFill>
                  <a:schemeClr val="tx1"/>
                </a:solidFill>
              </a:rPr>
              <a:t>recipe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component with subscribe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We added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</a:rPr>
              <a:t>shopping-list service under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</a:t>
            </a:r>
            <a:r>
              <a:rPr lang="en-US" altLang="en-US" sz="1800" b="1" dirty="0">
                <a:solidFill>
                  <a:schemeClr val="tx1"/>
                </a:solidFill>
              </a:rPr>
              <a:t> component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https://www.udemy.com/course/the-complete-guide-to-angular-2/learn/lecture/6656238#overview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155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119 Shopping List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1"/>
            <a:ext cx="8495782" cy="4583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Shopping List Service</a:t>
            </a:r>
            <a:endParaRPr lang="en-US" sz="18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https://www.udemy.com/course/the-complete-guide-to-angular-2/learn/lecture/6656238#overview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BAFFF-9834-4C74-8B49-22689727DC14}"/>
              </a:ext>
            </a:extLst>
          </p:cNvPr>
          <p:cNvSpPr txBox="1"/>
          <p:nvPr/>
        </p:nvSpPr>
        <p:spPr>
          <a:xfrm>
            <a:off x="683568" y="2258117"/>
            <a:ext cx="7920880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160A88-9600-4D18-837E-0D9E02E7CCD9}"/>
              </a:ext>
            </a:extLst>
          </p:cNvPr>
          <p:cNvSpPr txBox="1"/>
          <p:nvPr/>
        </p:nvSpPr>
        <p:spPr>
          <a:xfrm>
            <a:off x="835968" y="2834481"/>
            <a:ext cx="762446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2C930-B658-4923-81E2-46A246289C7A}"/>
              </a:ext>
            </a:extLst>
          </p:cNvPr>
          <p:cNvSpPr txBox="1"/>
          <p:nvPr/>
        </p:nvSpPr>
        <p:spPr>
          <a:xfrm>
            <a:off x="900708" y="3276755"/>
            <a:ext cx="338018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8FE77-8C47-4E59-A7A3-C96F34DA74D5}"/>
              </a:ext>
            </a:extLst>
          </p:cNvPr>
          <p:cNvSpPr txBox="1"/>
          <p:nvPr/>
        </p:nvSpPr>
        <p:spPr>
          <a:xfrm>
            <a:off x="5062595" y="3347529"/>
            <a:ext cx="338018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 Book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0110C-5E8C-46C3-B96F-06EDCA41A804}"/>
              </a:ext>
            </a:extLst>
          </p:cNvPr>
          <p:cNvSpPr txBox="1"/>
          <p:nvPr/>
        </p:nvSpPr>
        <p:spPr>
          <a:xfrm>
            <a:off x="900708" y="3768336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C5E25-EB65-46BB-A842-8B532F89BDE3}"/>
              </a:ext>
            </a:extLst>
          </p:cNvPr>
          <p:cNvSpPr/>
          <p:nvPr/>
        </p:nvSpPr>
        <p:spPr>
          <a:xfrm>
            <a:off x="683568" y="2627448"/>
            <a:ext cx="7920880" cy="3020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D0384-96DA-4984-A64B-767AA74B7465}"/>
              </a:ext>
            </a:extLst>
          </p:cNvPr>
          <p:cNvSpPr txBox="1"/>
          <p:nvPr/>
        </p:nvSpPr>
        <p:spPr>
          <a:xfrm>
            <a:off x="900708" y="4272282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Shopping List Item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99F82E-BF19-4C7C-990E-6CD882662699}"/>
              </a:ext>
            </a:extLst>
          </p:cNvPr>
          <p:cNvSpPr txBox="1"/>
          <p:nvPr/>
        </p:nvSpPr>
        <p:spPr>
          <a:xfrm>
            <a:off x="913874" y="4791758"/>
            <a:ext cx="3380184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Ingredient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9C9D4A-00CD-4572-956E-1E535303148C}"/>
              </a:ext>
            </a:extLst>
          </p:cNvPr>
          <p:cNvSpPr txBox="1"/>
          <p:nvPr/>
        </p:nvSpPr>
        <p:spPr>
          <a:xfrm>
            <a:off x="5042793" y="3834121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 List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11F34-CFA8-4B8D-91CD-1BC77658039F}"/>
              </a:ext>
            </a:extLst>
          </p:cNvPr>
          <p:cNvSpPr txBox="1"/>
          <p:nvPr/>
        </p:nvSpPr>
        <p:spPr>
          <a:xfrm>
            <a:off x="5062595" y="4265413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 Item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59ADB9-FAFC-4723-981E-842A9A197895}"/>
              </a:ext>
            </a:extLst>
          </p:cNvPr>
          <p:cNvSpPr txBox="1"/>
          <p:nvPr/>
        </p:nvSpPr>
        <p:spPr>
          <a:xfrm>
            <a:off x="5080248" y="4742810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 Details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44569-5A19-47DC-A64E-7FF2519ACCA5}"/>
              </a:ext>
            </a:extLst>
          </p:cNvPr>
          <p:cNvSpPr txBox="1"/>
          <p:nvPr/>
        </p:nvSpPr>
        <p:spPr>
          <a:xfrm>
            <a:off x="5080248" y="5174102"/>
            <a:ext cx="3380184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72BE83-D055-4413-B319-6CE5962D021D}"/>
              </a:ext>
            </a:extLst>
          </p:cNvPr>
          <p:cNvSpPr txBox="1"/>
          <p:nvPr/>
        </p:nvSpPr>
        <p:spPr>
          <a:xfrm>
            <a:off x="4129539" y="5795972"/>
            <a:ext cx="1421377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220988-FA0E-4A91-850D-674ED2F9BEDE}"/>
              </a:ext>
            </a:extLst>
          </p:cNvPr>
          <p:cNvSpPr txBox="1"/>
          <p:nvPr/>
        </p:nvSpPr>
        <p:spPr>
          <a:xfrm>
            <a:off x="5724128" y="5795972"/>
            <a:ext cx="1421377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4C4C5B-317C-4A03-A600-5B5DD473E512}"/>
              </a:ext>
            </a:extLst>
          </p:cNvPr>
          <p:cNvSpPr txBox="1"/>
          <p:nvPr/>
        </p:nvSpPr>
        <p:spPr>
          <a:xfrm>
            <a:off x="7318717" y="5752994"/>
            <a:ext cx="119487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16C3B0-CC1F-4B3C-AE03-DBC3D1D65041}"/>
              </a:ext>
            </a:extLst>
          </p:cNvPr>
          <p:cNvSpPr txBox="1"/>
          <p:nvPr/>
        </p:nvSpPr>
        <p:spPr>
          <a:xfrm>
            <a:off x="3239739" y="3424840"/>
            <a:ext cx="1422104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Shopping List Service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476AE8-391C-451F-9138-B1E3CE9014F6}"/>
              </a:ext>
            </a:extLst>
          </p:cNvPr>
          <p:cNvSpPr txBox="1"/>
          <p:nvPr/>
        </p:nvSpPr>
        <p:spPr>
          <a:xfrm>
            <a:off x="7482224" y="3433631"/>
            <a:ext cx="991282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</a:t>
            </a:r>
          </a:p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02811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119.1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0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119.1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362691" cy="6534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In shopping-</a:t>
            </a:r>
            <a:r>
              <a:rPr lang="en-US" altLang="en-US" sz="1800" b="1" dirty="0" err="1">
                <a:solidFill>
                  <a:schemeClr val="tx1"/>
                </a:solidFill>
              </a:rPr>
              <a:t>list.service.ts</a:t>
            </a:r>
            <a:r>
              <a:rPr lang="en-US" altLang="en-US" sz="1800" b="1" dirty="0">
                <a:solidFill>
                  <a:schemeClr val="tx1"/>
                </a:solidFill>
              </a:rPr>
              <a:t>, add class </a:t>
            </a:r>
            <a:r>
              <a:rPr lang="en-US" altLang="en-US" sz="1800" b="1" dirty="0" err="1">
                <a:solidFill>
                  <a:schemeClr val="tx1"/>
                </a:solidFill>
              </a:rPr>
              <a:t>ShoppingListService</a:t>
            </a:r>
            <a:r>
              <a:rPr lang="en-US" altLang="en-US" sz="1800" b="1" dirty="0">
                <a:solidFill>
                  <a:schemeClr val="tx1"/>
                </a:solidFill>
              </a:rPr>
              <a:t> {}.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https://www.udemy.com/course/the-complete-guide-to-angular-2/learn/lecture/6656238#overview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EC028-B52F-4F2F-ACA5-3A287AE9F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252662"/>
            <a:ext cx="3981450" cy="2352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5982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119.1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362691" cy="6534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In </a:t>
            </a:r>
            <a:r>
              <a:rPr lang="en-US" altLang="en-US" sz="1800" b="1" dirty="0" err="1">
                <a:solidFill>
                  <a:schemeClr val="tx1"/>
                </a:solidFill>
              </a:rPr>
              <a:t>app.module.ts</a:t>
            </a:r>
            <a:r>
              <a:rPr lang="en-US" altLang="en-US" sz="1800" b="1" dirty="0">
                <a:solidFill>
                  <a:schemeClr val="tx1"/>
                </a:solidFill>
              </a:rPr>
              <a:t>, add providers: [ </a:t>
            </a:r>
            <a:r>
              <a:rPr lang="en-US" altLang="en-US" sz="1800" b="1" dirty="0" err="1">
                <a:solidFill>
                  <a:schemeClr val="tx1"/>
                </a:solidFill>
              </a:rPr>
              <a:t>ShoppingListService</a:t>
            </a:r>
            <a:r>
              <a:rPr lang="en-US" altLang="en-US" sz="1800" b="1" dirty="0">
                <a:solidFill>
                  <a:schemeClr val="tx1"/>
                </a:solidFill>
              </a:rPr>
              <a:t>]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https://www.udemy.com/course/the-complete-guide-to-angular-2/learn/lecture/6656238#overview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63E951-10E5-49D7-9D36-E859D3DD0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197303"/>
            <a:ext cx="4859295" cy="452417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0320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119.1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362691" cy="6534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In shopping-</a:t>
            </a:r>
            <a:r>
              <a:rPr lang="en-US" altLang="en-US" sz="1800" b="1" dirty="0" err="1">
                <a:solidFill>
                  <a:schemeClr val="tx1"/>
                </a:solidFill>
              </a:rPr>
              <a:t>list.component.ts</a:t>
            </a:r>
            <a:r>
              <a:rPr lang="en-US" altLang="en-US" sz="1800" b="1" dirty="0">
                <a:solidFill>
                  <a:schemeClr val="tx1"/>
                </a:solidFill>
              </a:rPr>
              <a:t>, add get data for ingredients.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https://www.udemy.com/course/the-complete-guide-to-angular-2/learn/lecture/6656238#overview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32FC8A-7BB5-4CCB-8ED7-855ECAB57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2088833"/>
            <a:ext cx="4381500" cy="4772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8649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119.2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7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119.2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362691" cy="7560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Verify: 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Click “Shopping List”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https://www.udemy.com/course/the-complete-guide-to-angular-2/learn/lecture/6656238#overview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F8EF17-78D2-4AC1-B90A-F96CBEA0D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01" y="2325012"/>
            <a:ext cx="4199592" cy="236957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7F6C22-ACF5-48D3-AAB7-468B19F7C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700" y="2349573"/>
            <a:ext cx="4313931" cy="23450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0775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119.3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3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5575</TotalTime>
  <Words>450</Words>
  <Application>Microsoft Office PowerPoint</Application>
  <PresentationFormat>On-screen Show (4:3)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119 Shopping List Service</vt:lpstr>
      <vt:lpstr>119 Shopping List Service</vt:lpstr>
      <vt:lpstr>119.1 Code</vt:lpstr>
      <vt:lpstr>119.1 Code</vt:lpstr>
      <vt:lpstr>119.1 Code</vt:lpstr>
      <vt:lpstr>119.1 Code</vt:lpstr>
      <vt:lpstr>119.2 Verify</vt:lpstr>
      <vt:lpstr>119.2 Verify</vt:lpstr>
      <vt:lpstr>119.3 Code</vt:lpstr>
      <vt:lpstr>119.3 Code</vt:lpstr>
      <vt:lpstr>119.3 Code</vt:lpstr>
      <vt:lpstr>119.3 Code</vt:lpstr>
      <vt:lpstr>119.4 Verify</vt:lpstr>
      <vt:lpstr>119.4 Verify</vt:lpstr>
      <vt:lpstr>119.4 Verify</vt:lpstr>
      <vt:lpstr>119.5 Summary</vt:lpstr>
      <vt:lpstr>119.5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1508</cp:revision>
  <dcterms:created xsi:type="dcterms:W3CDTF">2018-09-28T16:40:41Z</dcterms:created>
  <dcterms:modified xsi:type="dcterms:W3CDTF">2020-08-04T00:38:49Z</dcterms:modified>
</cp:coreProperties>
</file>