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0" r:id="rId4"/>
    <p:sldId id="276" r:id="rId5"/>
    <p:sldId id="277" r:id="rId6"/>
    <p:sldId id="278" r:id="rId7"/>
    <p:sldId id="273" r:id="rId8"/>
    <p:sldId id="274" r:id="rId9"/>
    <p:sldId id="27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120 Push Data from A to 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 Push Data from A to 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Shopping List Service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1085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The second way to fix the shallow copy.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Emit the change of shallow copy().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E9D5E-BA96-4F87-B31D-714D4AD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74417"/>
            <a:ext cx="4419600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98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21656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list.service.ts</a:t>
            </a:r>
            <a:r>
              <a:rPr lang="en-US" altLang="en-US" sz="1800" b="1" dirty="0">
                <a:solidFill>
                  <a:schemeClr val="tx1"/>
                </a:solidFill>
              </a:rPr>
              <a:t>, the slice() make a shallow copy to the new reference address. When we push, it push the original address. The html will not update since no data changed.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How do we fix this problem?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First way, you can remove the slice(). Just return the original array.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will fix it with second way.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C412E-51C3-42E6-A634-5A0394DD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703975"/>
            <a:ext cx="4057650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4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shopping-list component, we need to subscribe.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5E9F1-0B4E-4D8E-B0F1-D3276FB3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56063"/>
            <a:ext cx="4362450" cy="449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929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756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“Shopping List”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8EF17-78D2-4AC1-B90A-F96CBEA0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51140"/>
            <a:ext cx="5689276" cy="3210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756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“bread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” amount 1.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74F3B-83C3-4197-9B95-F5A2BF96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39" y="2283554"/>
            <a:ext cx="6613029" cy="39172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2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313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120 Push Data from A to B</vt:lpstr>
      <vt:lpstr>120 Push Data from A to B</vt:lpstr>
      <vt:lpstr>120.1 Code</vt:lpstr>
      <vt:lpstr>120.1 Code</vt:lpstr>
      <vt:lpstr>120.1 Code</vt:lpstr>
      <vt:lpstr>120.1 Code</vt:lpstr>
      <vt:lpstr>120.2 Verify</vt:lpstr>
      <vt:lpstr>120.2 Verify</vt:lpstr>
      <vt:lpstr>120.2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1517</cp:revision>
  <dcterms:created xsi:type="dcterms:W3CDTF">2018-09-28T16:40:41Z</dcterms:created>
  <dcterms:modified xsi:type="dcterms:W3CDTF">2020-08-04T01:11:52Z</dcterms:modified>
</cp:coreProperties>
</file>