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7" r:id="rId4"/>
    <p:sldId id="278" r:id="rId5"/>
    <p:sldId id="270" r:id="rId6"/>
    <p:sldId id="276" r:id="rId7"/>
    <p:sldId id="280" r:id="rId8"/>
    <p:sldId id="281" r:id="rId9"/>
    <p:sldId id="273" r:id="rId10"/>
    <p:sldId id="274" r:id="rId11"/>
    <p:sldId id="27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4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4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24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121 Ingredient to Recipe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471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9CC12-0BBC-40E1-AB1A-82A94DAE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1" y="2094727"/>
            <a:ext cx="74771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775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471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Click Testy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Schnizel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Big Fat Burger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49925-7475-4855-B311-354958E54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24" y="1891354"/>
            <a:ext cx="3729584" cy="44649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36966-ADF8-47A3-9971-72159378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566" y="1893679"/>
            <a:ext cx="3829234" cy="44649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283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 Ingredient to Recipe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Shopping List Service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 Ingredient to Recipe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Ingredient</a:t>
            </a:r>
            <a:r>
              <a:rPr lang="en-US" sz="1800" b="1" dirty="0">
                <a:solidFill>
                  <a:schemeClr val="tx1"/>
                </a:solidFill>
              </a:rPr>
              <a:t> to Recipe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307D7-CC63-4674-97B4-2C6E25388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31309"/>
            <a:ext cx="7596336" cy="43368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693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 Ingredient to Recipe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Ingredient</a:t>
            </a:r>
            <a:r>
              <a:rPr lang="en-US" sz="1800" b="1" dirty="0">
                <a:solidFill>
                  <a:schemeClr val="tx1"/>
                </a:solidFill>
              </a:rPr>
              <a:t> to Recipe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FE386-8EE0-4D81-956B-FAE24501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044"/>
            <a:ext cx="6553200" cy="40413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259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Recipe.service.ts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DF568-2CF1-4D64-9007-BA84F92AE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28" y="2282014"/>
            <a:ext cx="6325344" cy="38163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98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Recipe.model.ts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55D10-CDAF-4CBB-AB59-D812303C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6" y="2348570"/>
            <a:ext cx="456247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212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5256003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Recipe-</a:t>
            </a:r>
            <a:r>
              <a:rPr lang="en-US" altLang="en-US" sz="1800" b="1" dirty="0" err="1">
                <a:solidFill>
                  <a:schemeClr val="tx1"/>
                </a:solidFill>
              </a:rPr>
              <a:t>detail.component.ts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FFE9E-DC7C-4F38-A861-7EED1A55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69" y="1185988"/>
            <a:ext cx="3006522" cy="51229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623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278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121 Ingredient to Recipe</vt:lpstr>
      <vt:lpstr>121 Ingredient to Recipe</vt:lpstr>
      <vt:lpstr>121 Ingredient to Recipe</vt:lpstr>
      <vt:lpstr>121 Ingredient to Recipe</vt:lpstr>
      <vt:lpstr>121.1 Code</vt:lpstr>
      <vt:lpstr>121.1 Code</vt:lpstr>
      <vt:lpstr>121.1 Code</vt:lpstr>
      <vt:lpstr>121.1 Code</vt:lpstr>
      <vt:lpstr>121.2 Verify</vt:lpstr>
      <vt:lpstr>121.2 Verify</vt:lpstr>
      <vt:lpstr>121.2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1526</cp:revision>
  <dcterms:created xsi:type="dcterms:W3CDTF">2018-09-28T16:40:41Z</dcterms:created>
  <dcterms:modified xsi:type="dcterms:W3CDTF">2020-08-04T02:37:27Z</dcterms:modified>
</cp:coreProperties>
</file>