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0" r:id="rId4"/>
    <p:sldId id="276" r:id="rId5"/>
    <p:sldId id="280" r:id="rId6"/>
    <p:sldId id="281" r:id="rId7"/>
    <p:sldId id="282" r:id="rId8"/>
    <p:sldId id="283" r:id="rId9"/>
    <p:sldId id="273" r:id="rId10"/>
    <p:sldId id="274" r:id="rId11"/>
    <p:sldId id="277" r:id="rId12"/>
    <p:sldId id="278" r:id="rId13"/>
    <p:sldId id="279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1" d="100"/>
          <a:sy n="81" d="100"/>
        </p:scale>
        <p:origin x="4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12982448#overview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24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12982448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122 From Recipe to Shopping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4718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Verify: 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7B113-A538-4C14-ACAF-D2033231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77" y="2109173"/>
            <a:ext cx="8183956" cy="33554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775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4718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Verify: 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852AAB-A3DD-410E-9C6A-8D98719B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24" y="1905132"/>
            <a:ext cx="6553200" cy="45839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099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4718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Verify: 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D8872-D19C-4C1A-BD6E-5E84FDF23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14" y="2060849"/>
            <a:ext cx="3838838" cy="27285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A3011-F47D-4E12-BF70-6BD83E8FF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451" y="2060849"/>
            <a:ext cx="4283966" cy="21722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FAE881-0838-4B41-BFD5-8E2180A8F739}"/>
              </a:ext>
            </a:extLst>
          </p:cNvPr>
          <p:cNvSpPr/>
          <p:nvPr/>
        </p:nvSpPr>
        <p:spPr>
          <a:xfrm>
            <a:off x="4499992" y="3789040"/>
            <a:ext cx="1008112" cy="4440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1C47E-8635-47E4-96D0-8B179D9057F4}"/>
              </a:ext>
            </a:extLst>
          </p:cNvPr>
          <p:cNvSpPr/>
          <p:nvPr/>
        </p:nvSpPr>
        <p:spPr>
          <a:xfrm>
            <a:off x="1907704" y="4345355"/>
            <a:ext cx="792088" cy="1637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3B271E-56FA-4B78-8EC9-42F5E4A1A771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2699792" y="4011051"/>
            <a:ext cx="1800200" cy="4161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7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EEFE1B-E5DB-4480-8131-5940462C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40" y="2167001"/>
            <a:ext cx="4373848" cy="25725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4718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Verify: 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D8872-D19C-4C1A-BD6E-5E84FDF23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" y="2060849"/>
            <a:ext cx="3838838" cy="27285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FAE881-0838-4B41-BFD5-8E2180A8F739}"/>
              </a:ext>
            </a:extLst>
          </p:cNvPr>
          <p:cNvSpPr/>
          <p:nvPr/>
        </p:nvSpPr>
        <p:spPr>
          <a:xfrm>
            <a:off x="4289262" y="3982113"/>
            <a:ext cx="1008112" cy="7843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1C47E-8635-47E4-96D0-8B179D9057F4}"/>
              </a:ext>
            </a:extLst>
          </p:cNvPr>
          <p:cNvSpPr/>
          <p:nvPr/>
        </p:nvSpPr>
        <p:spPr>
          <a:xfrm>
            <a:off x="1907704" y="4345355"/>
            <a:ext cx="792088" cy="1637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3B271E-56FA-4B78-8EC9-42F5E4A1A771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2699792" y="4374269"/>
            <a:ext cx="1589470" cy="529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0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122 From Recipe to Shopping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4583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Pass Ingredient from Recipe </a:t>
            </a:r>
            <a:r>
              <a:rPr lang="en-US" altLang="en-US" sz="1800" b="1">
                <a:solidFill>
                  <a:schemeClr val="tx1"/>
                </a:solidFill>
              </a:rPr>
              <a:t>to Shopping List</a:t>
            </a:r>
            <a:endParaRPr lang="en-US" sz="1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BAFFF-9834-4C74-8B49-22689727DC14}"/>
              </a:ext>
            </a:extLst>
          </p:cNvPr>
          <p:cNvSpPr txBox="1"/>
          <p:nvPr/>
        </p:nvSpPr>
        <p:spPr>
          <a:xfrm>
            <a:off x="683568" y="2258117"/>
            <a:ext cx="7920880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60A88-9600-4D18-837E-0D9E02E7CCD9}"/>
              </a:ext>
            </a:extLst>
          </p:cNvPr>
          <p:cNvSpPr txBox="1"/>
          <p:nvPr/>
        </p:nvSpPr>
        <p:spPr>
          <a:xfrm>
            <a:off x="835968" y="2834481"/>
            <a:ext cx="762446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2C930-B658-4923-81E2-46A246289C7A}"/>
              </a:ext>
            </a:extLst>
          </p:cNvPr>
          <p:cNvSpPr txBox="1"/>
          <p:nvPr/>
        </p:nvSpPr>
        <p:spPr>
          <a:xfrm>
            <a:off x="900708" y="3276755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8FE77-8C47-4E59-A7A3-C96F34DA74D5}"/>
              </a:ext>
            </a:extLst>
          </p:cNvPr>
          <p:cNvSpPr txBox="1"/>
          <p:nvPr/>
        </p:nvSpPr>
        <p:spPr>
          <a:xfrm>
            <a:off x="5062595" y="3347529"/>
            <a:ext cx="338018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0110C-5E8C-46C3-B96F-06EDCA41A804}"/>
              </a:ext>
            </a:extLst>
          </p:cNvPr>
          <p:cNvSpPr txBox="1"/>
          <p:nvPr/>
        </p:nvSpPr>
        <p:spPr>
          <a:xfrm>
            <a:off x="900708" y="3768336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C5E25-EB65-46BB-A842-8B532F89BDE3}"/>
              </a:ext>
            </a:extLst>
          </p:cNvPr>
          <p:cNvSpPr/>
          <p:nvPr/>
        </p:nvSpPr>
        <p:spPr>
          <a:xfrm>
            <a:off x="683568" y="2627448"/>
            <a:ext cx="7920880" cy="3020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D0384-96DA-4984-A64B-767AA74B7465}"/>
              </a:ext>
            </a:extLst>
          </p:cNvPr>
          <p:cNvSpPr txBox="1"/>
          <p:nvPr/>
        </p:nvSpPr>
        <p:spPr>
          <a:xfrm>
            <a:off x="900708" y="4272282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Item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99F82E-BF19-4C7C-990E-6CD882662699}"/>
              </a:ext>
            </a:extLst>
          </p:cNvPr>
          <p:cNvSpPr txBox="1"/>
          <p:nvPr/>
        </p:nvSpPr>
        <p:spPr>
          <a:xfrm>
            <a:off x="913874" y="4791758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Ingredient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C9D4A-00CD-4572-956E-1E535303148C}"/>
              </a:ext>
            </a:extLst>
          </p:cNvPr>
          <p:cNvSpPr txBox="1"/>
          <p:nvPr/>
        </p:nvSpPr>
        <p:spPr>
          <a:xfrm>
            <a:off x="5042793" y="3834121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11F34-CFA8-4B8D-91CD-1BC77658039F}"/>
              </a:ext>
            </a:extLst>
          </p:cNvPr>
          <p:cNvSpPr txBox="1"/>
          <p:nvPr/>
        </p:nvSpPr>
        <p:spPr>
          <a:xfrm>
            <a:off x="5062595" y="4265413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59ADB9-FAFC-4723-981E-842A9A197895}"/>
              </a:ext>
            </a:extLst>
          </p:cNvPr>
          <p:cNvSpPr txBox="1"/>
          <p:nvPr/>
        </p:nvSpPr>
        <p:spPr>
          <a:xfrm>
            <a:off x="5080248" y="4742810"/>
            <a:ext cx="3380184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 Details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44569-5A19-47DC-A64E-7FF2519ACCA5}"/>
              </a:ext>
            </a:extLst>
          </p:cNvPr>
          <p:cNvSpPr txBox="1"/>
          <p:nvPr/>
        </p:nvSpPr>
        <p:spPr>
          <a:xfrm>
            <a:off x="5080248" y="5174102"/>
            <a:ext cx="3380184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2BE83-D055-4413-B319-6CE5962D021D}"/>
              </a:ext>
            </a:extLst>
          </p:cNvPr>
          <p:cNvSpPr txBox="1"/>
          <p:nvPr/>
        </p:nvSpPr>
        <p:spPr>
          <a:xfrm>
            <a:off x="4129539" y="5795972"/>
            <a:ext cx="1421377" cy="369332"/>
          </a:xfrm>
          <a:prstGeom prst="rec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20988-FA0E-4A91-850D-674ED2F9BEDE}"/>
              </a:ext>
            </a:extLst>
          </p:cNvPr>
          <p:cNvSpPr txBox="1"/>
          <p:nvPr/>
        </p:nvSpPr>
        <p:spPr>
          <a:xfrm>
            <a:off x="5724128" y="5795972"/>
            <a:ext cx="1421377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4C4C5B-317C-4A03-A600-5B5DD473E512}"/>
              </a:ext>
            </a:extLst>
          </p:cNvPr>
          <p:cNvSpPr txBox="1"/>
          <p:nvPr/>
        </p:nvSpPr>
        <p:spPr>
          <a:xfrm>
            <a:off x="7318717" y="5752994"/>
            <a:ext cx="119487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16C3B0-CC1F-4B3C-AE03-DBC3D1D65041}"/>
              </a:ext>
            </a:extLst>
          </p:cNvPr>
          <p:cNvSpPr txBox="1"/>
          <p:nvPr/>
        </p:nvSpPr>
        <p:spPr>
          <a:xfrm>
            <a:off x="3239739" y="3424840"/>
            <a:ext cx="142210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Shopping List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476AE8-391C-451F-9138-B1E3CE9014F6}"/>
              </a:ext>
            </a:extLst>
          </p:cNvPr>
          <p:cNvSpPr txBox="1"/>
          <p:nvPr/>
        </p:nvSpPr>
        <p:spPr>
          <a:xfrm>
            <a:off x="7482224" y="3433631"/>
            <a:ext cx="991282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</a:t>
            </a:r>
          </a:p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02811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653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Recipe-detail.component.html.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BC52B-E2FD-47C0-8FA0-978788365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360" y="2245815"/>
            <a:ext cx="5059467" cy="42930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982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653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Recipe-</a:t>
            </a:r>
            <a:r>
              <a:rPr lang="en-US" altLang="en-US" sz="1800" b="1" dirty="0" err="1">
                <a:solidFill>
                  <a:schemeClr val="tx1"/>
                </a:solidFill>
              </a:rPr>
              <a:t>detail.component.ts</a:t>
            </a:r>
            <a:r>
              <a:rPr lang="en-US" altLang="en-US" sz="1800" b="1" dirty="0">
                <a:solidFill>
                  <a:schemeClr val="tx1"/>
                </a:solidFill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D1AA38-8B8D-495C-9913-C2CEADB0D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348570"/>
            <a:ext cx="5314950" cy="3571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613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653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 err="1">
                <a:solidFill>
                  <a:schemeClr val="tx1"/>
                </a:solidFill>
              </a:rPr>
              <a:t>Recipe.service.ts</a:t>
            </a:r>
            <a:r>
              <a:rPr lang="en-US" altLang="en-US" sz="1800" b="1" dirty="0">
                <a:solidFill>
                  <a:schemeClr val="tx1"/>
                </a:solidFill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A00393-67DB-4292-AF36-57BEDBEFF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81" y="2191707"/>
            <a:ext cx="5757837" cy="42958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736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653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Shopping-</a:t>
            </a:r>
            <a:r>
              <a:rPr lang="en-US" altLang="en-US" sz="1800" b="1" dirty="0" err="1">
                <a:solidFill>
                  <a:schemeClr val="tx1"/>
                </a:solidFill>
              </a:rPr>
              <a:t>list.service.ts</a:t>
            </a:r>
            <a:r>
              <a:rPr lang="en-US" altLang="en-US" sz="1800" b="1" dirty="0">
                <a:solidFill>
                  <a:schemeClr val="tx1"/>
                </a:solidFill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4496F-C198-42C8-A9D6-AEA3FABC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491" y="2163205"/>
            <a:ext cx="4733925" cy="4543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890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122.1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362691" cy="6534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Shopping-</a:t>
            </a:r>
            <a:r>
              <a:rPr lang="en-US" altLang="en-US" sz="1800" b="1" dirty="0" err="1">
                <a:solidFill>
                  <a:schemeClr val="tx1"/>
                </a:solidFill>
              </a:rPr>
              <a:t>list.component.ts</a:t>
            </a:r>
            <a:r>
              <a:rPr lang="en-US" altLang="en-US" sz="1800" b="1" dirty="0">
                <a:solidFill>
                  <a:schemeClr val="tx1"/>
                </a:solidFill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9620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https://www.udemy.com/course/the-complete-guide-to-angular-2/learn/lecture/6656244#overview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2D56C-28E9-4C45-979A-676604F25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366" y="2157411"/>
            <a:ext cx="4448175" cy="4381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234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122.2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7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5694</TotalTime>
  <Words>336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122 From Recipe to Shopping List</vt:lpstr>
      <vt:lpstr>122 From Recipe to Shopping List</vt:lpstr>
      <vt:lpstr>122.1 Code</vt:lpstr>
      <vt:lpstr>122.1 Code</vt:lpstr>
      <vt:lpstr>122.1 Code</vt:lpstr>
      <vt:lpstr>122.1 Code</vt:lpstr>
      <vt:lpstr>122.1 Code</vt:lpstr>
      <vt:lpstr>122.1 Code</vt:lpstr>
      <vt:lpstr>122.2 Verify</vt:lpstr>
      <vt:lpstr>122.2 Verify</vt:lpstr>
      <vt:lpstr>122.2 Verify</vt:lpstr>
      <vt:lpstr>122.2 Verify</vt:lpstr>
      <vt:lpstr>122.2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1540</cp:revision>
  <dcterms:created xsi:type="dcterms:W3CDTF">2018-09-28T16:40:41Z</dcterms:created>
  <dcterms:modified xsi:type="dcterms:W3CDTF">2020-08-04T05:24:44Z</dcterms:modified>
</cp:coreProperties>
</file>