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74" r:id="rId4"/>
    <p:sldId id="275" r:id="rId5"/>
    <p:sldId id="264" r:id="rId6"/>
    <p:sldId id="273" r:id="rId7"/>
    <p:sldId id="276" r:id="rId8"/>
    <p:sldId id="277" r:id="rId9"/>
    <p:sldId id="278" r:id="rId10"/>
    <p:sldId id="279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7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the-complete-guide-to-angular-2/learn/lecture/6655704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570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5704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5704#overvie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6655704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the-complete-guide-to-angular-2/learn/lecture/6655704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the-complete-guide-to-angular-2/learn/lecture/6655704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the-complete-guide-to-angular-2/learn/lecture/6655704#overvie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 New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16.1 Add Server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7"/>
            <a:ext cx="8352928" cy="9803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Server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Rename “export class </a:t>
            </a:r>
            <a:r>
              <a:rPr lang="en-US" sz="1800" dirty="0" err="1">
                <a:solidFill>
                  <a:schemeClr val="tx1"/>
                </a:solidFill>
              </a:rPr>
              <a:t>ServerComponent</a:t>
            </a:r>
            <a:r>
              <a:rPr lang="en-US" sz="1800" dirty="0">
                <a:solidFill>
                  <a:schemeClr val="tx1"/>
                </a:solidFill>
              </a:rPr>
              <a:t>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add the </a:t>
            </a:r>
            <a:r>
              <a:rPr lang="en-US" sz="1800" dirty="0" err="1">
                <a:solidFill>
                  <a:schemeClr val="tx1"/>
                </a:solidFill>
              </a:rPr>
              <a:t>tmeplate.Url</a:t>
            </a:r>
            <a:r>
              <a:rPr lang="en-US" sz="1800" dirty="0">
                <a:solidFill>
                  <a:schemeClr val="tx1"/>
                </a:solidFill>
              </a:rPr>
              <a:t>: “server.Component.html”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https://www.udemy.com/course/the-complete-guide-to-angular-2/learn/lecture/6655710#overview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74419-3DE6-49AE-86FC-2F6FA7568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23" y="2693348"/>
            <a:ext cx="7210425" cy="2590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1007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 New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7"/>
            <a:ext cx="8352928" cy="7877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New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start at </a:t>
            </a:r>
            <a:r>
              <a:rPr lang="en-US" sz="1800" dirty="0" err="1">
                <a:solidFill>
                  <a:schemeClr val="tx1"/>
                </a:solidFill>
              </a:rPr>
              <a:t>AppComponent</a:t>
            </a:r>
            <a:r>
              <a:rPr lang="en-US" sz="1800" dirty="0">
                <a:solidFill>
                  <a:schemeClr val="tx1"/>
                </a:solidFill>
              </a:rPr>
              <a:t> defined in </a:t>
            </a:r>
            <a:r>
              <a:rPr lang="en-US" sz="1800" dirty="0" err="1">
                <a:solidFill>
                  <a:schemeClr val="tx1"/>
                </a:solidFill>
              </a:rPr>
              <a:t>app.component.ts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https://www.udemy.com/course/the-complete-guide-to-angular-2/learn/lecture/6655710#overview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ADC746-9C84-4ACD-9ADF-EB4BF30A3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223" y="2766069"/>
            <a:ext cx="5610225" cy="2505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 New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7"/>
            <a:ext cx="8352928" cy="15078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New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other hand, we have the bootstrap array with </a:t>
            </a:r>
            <a:r>
              <a:rPr lang="en-US" sz="1800" dirty="0" err="1">
                <a:solidFill>
                  <a:schemeClr val="tx1"/>
                </a:solidFill>
              </a:rPr>
              <a:t>AppComponent</a:t>
            </a:r>
            <a:r>
              <a:rPr lang="en-US" sz="1800" dirty="0">
                <a:solidFill>
                  <a:schemeClr val="tx1"/>
                </a:solidFill>
              </a:rPr>
              <a:t> defined in </a:t>
            </a:r>
            <a:r>
              <a:rPr lang="en-US" sz="1800" dirty="0" err="1">
                <a:solidFill>
                  <a:schemeClr val="tx1"/>
                </a:solidFill>
              </a:rPr>
              <a:t>app.module.ts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bootstrap arrays tell Angular to bootstrap these components as the root components.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https://www.udemy.com/course/the-complete-guide-to-angular-2/learn/lecture/6655710#overview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440BA-11DD-428B-B7C0-3FAC3FA16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022333"/>
            <a:ext cx="5376292" cy="33562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4E48A3-2B04-4719-BEE9-9358887B9455}"/>
              </a:ext>
            </a:extLst>
          </p:cNvPr>
          <p:cNvSpPr/>
          <p:nvPr/>
        </p:nvSpPr>
        <p:spPr>
          <a:xfrm>
            <a:off x="3923928" y="5949280"/>
            <a:ext cx="1728192" cy="1491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1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2C1AE2-D8CC-4B98-8FCC-D894C0CC1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146561"/>
            <a:ext cx="4972050" cy="2486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 New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7"/>
            <a:ext cx="8352928" cy="143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New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other components, we are not add to index.html.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selector will not added here.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now, want to add the server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https://www.udemy.com/course/the-complete-guide-to-angular-2/learn/lecture/6655710#overview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4E48A3-2B04-4719-BEE9-9358887B9455}"/>
              </a:ext>
            </a:extLst>
          </p:cNvPr>
          <p:cNvSpPr/>
          <p:nvPr/>
        </p:nvSpPr>
        <p:spPr>
          <a:xfrm>
            <a:off x="2529207" y="5117505"/>
            <a:ext cx="2314437" cy="2134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5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16.1 Add Server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8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16.1 Add Server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7"/>
            <a:ext cx="8352928" cy="10038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Server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the Angular-9 snippet for VS code.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will help you to generate the template for Angular component template.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https://www.udemy.com/course/the-complete-guide-to-angular-2/learn/lecture/6655710#overview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C6F306-C6B6-4D6B-A4F8-FBE5FC6EC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64817"/>
            <a:ext cx="6876256" cy="360127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989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16.1 Add Server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15798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Server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now want to add the server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New folder and file: app\server\</a:t>
            </a:r>
            <a:r>
              <a:rPr lang="en-US" sz="1800" dirty="0" err="1">
                <a:solidFill>
                  <a:schemeClr val="tx1"/>
                </a:solidFill>
              </a:rPr>
              <a:t>ServerComponent.ts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Type “a-c” (for Angular Component) by Angular-9 snippet to generate Angular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https://www.udemy.com/course/the-complete-guide-to-angular-2/learn/lecture/6655710#overview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685138-B229-4AF0-8CA2-882422E45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150345"/>
            <a:ext cx="6000750" cy="2581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9474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16.1 Add Server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7"/>
            <a:ext cx="8352928" cy="10707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Server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Generate “server/server.Component.html”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Type “&lt;p&gt;Server Component&lt;/p&gt;”.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https://www.udemy.com/course/the-complete-guide-to-angular-2/learn/lecture/6655710#overview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9C0E4E-1DFF-4041-B4B0-35864C87B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83172"/>
            <a:ext cx="6076950" cy="2105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4036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16.1 Add Server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19303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Server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Inside the @Component is the meta data.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to fill out the selector and </a:t>
            </a:r>
            <a:r>
              <a:rPr lang="en-US" sz="1800" dirty="0" err="1">
                <a:solidFill>
                  <a:schemeClr val="tx1"/>
                </a:solidFill>
              </a:rPr>
              <a:t>templateUrl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selector is a unique name, normally started with app-, “app-server” in the HTML file.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templateUrl</a:t>
            </a:r>
            <a:r>
              <a:rPr lang="en-US" sz="1800" dirty="0">
                <a:solidFill>
                  <a:schemeClr val="tx1"/>
                </a:solidFill>
              </a:rPr>
              <a:t> is “app-server.html”.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https://www.udemy.com/course/the-complete-guide-to-angular-2/learn/lecture/6655710#overview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685138-B229-4AF0-8CA2-882422E45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644856"/>
            <a:ext cx="6000750" cy="2581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192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459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16 New Component</vt:lpstr>
      <vt:lpstr>16 New Component</vt:lpstr>
      <vt:lpstr>16 New Component</vt:lpstr>
      <vt:lpstr>16 New Component</vt:lpstr>
      <vt:lpstr>16.1 Add Server Component</vt:lpstr>
      <vt:lpstr>16.1 Add Server Component</vt:lpstr>
      <vt:lpstr>16.1 Add Server Component</vt:lpstr>
      <vt:lpstr>16.1 Add Server Component</vt:lpstr>
      <vt:lpstr>16.1 Add Server Component</vt:lpstr>
      <vt:lpstr>16.1 Add Server Component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478</cp:revision>
  <dcterms:created xsi:type="dcterms:W3CDTF">2018-09-28T16:40:41Z</dcterms:created>
  <dcterms:modified xsi:type="dcterms:W3CDTF">2020-07-16T01:28:04Z</dcterms:modified>
</cp:coreProperties>
</file>