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4" r:id="rId4"/>
    <p:sldId id="275" r:id="rId5"/>
    <p:sldId id="276" r:id="rId6"/>
    <p:sldId id="264" r:id="rId7"/>
    <p:sldId id="27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4#overview" TargetMode="External"/><Relationship Id="rId2" Type="http://schemas.openxmlformats.org/officeDocument/2006/relationships/hyperlink" Target="https://stackoverflow.com/questions/44316561/why-angular-export-empty-class-in-app-modules-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4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Component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5078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Module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uses components to build web pages and use modules to bundle different pieces, for example, for different components of your app into packages.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one app module for multiple components. Later, we add more modules.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5078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Module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have </a:t>
            </a:r>
            <a:r>
              <a:rPr lang="en-US" sz="1800" dirty="0" err="1">
                <a:solidFill>
                  <a:schemeClr val="tx1"/>
                </a:solidFill>
              </a:rPr>
              <a:t>AppModule</a:t>
            </a:r>
            <a:r>
              <a:rPr lang="en-US" sz="1800" dirty="0">
                <a:solidFill>
                  <a:schemeClr val="tx1"/>
                </a:solidFill>
              </a:rPr>
              <a:t> with empty {}. </a:t>
            </a:r>
            <a:r>
              <a:rPr lang="en-US" sz="1800" dirty="0">
                <a:hlinkClick r:id="rId2"/>
              </a:rPr>
              <a:t>https://stackoverflow.com/questions/44316561/why-angular-export-empty-class-in-app-modules-ts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decorator @NgModule is passed into </a:t>
            </a:r>
            <a:r>
              <a:rPr lang="en-US" sz="1800" dirty="0" err="1">
                <a:solidFill>
                  <a:schemeClr val="tx1"/>
                </a:solidFill>
              </a:rPr>
              <a:t>AppModule</a:t>
            </a:r>
            <a:r>
              <a:rPr lang="en-US" sz="1800" dirty="0">
                <a:solidFill>
                  <a:schemeClr val="tx1"/>
                </a:solidFill>
              </a:rPr>
              <a:t> {}.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6B24A-62B8-4568-86DC-3DEFB9E9F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8708"/>
            <a:ext cx="3601248" cy="34923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6FB33-2089-4616-9494-AA2704F4BC79}"/>
              </a:ext>
            </a:extLst>
          </p:cNvPr>
          <p:cNvSpPr/>
          <p:nvPr/>
        </p:nvSpPr>
        <p:spPr>
          <a:xfrm>
            <a:off x="5004048" y="4653136"/>
            <a:ext cx="1944216" cy="1703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A1409-2516-460A-A247-89191CC317C5}"/>
              </a:ext>
            </a:extLst>
          </p:cNvPr>
          <p:cNvSpPr/>
          <p:nvPr/>
        </p:nvSpPr>
        <p:spPr>
          <a:xfrm>
            <a:off x="4972534" y="3725331"/>
            <a:ext cx="2551793" cy="135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B6D3C7-9670-4914-BFA4-F8F9FAF3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62211"/>
            <a:ext cx="42291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787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Module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still need to add the component to declaration of @NgModule.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6FB33-2089-4616-9494-AA2704F4BC79}"/>
              </a:ext>
            </a:extLst>
          </p:cNvPr>
          <p:cNvSpPr/>
          <p:nvPr/>
        </p:nvSpPr>
        <p:spPr>
          <a:xfrm>
            <a:off x="3995936" y="4527557"/>
            <a:ext cx="1224136" cy="197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A35C7-D640-46D3-B194-B977EA5DBB26}"/>
              </a:ext>
            </a:extLst>
          </p:cNvPr>
          <p:cNvSpPr/>
          <p:nvPr/>
        </p:nvSpPr>
        <p:spPr>
          <a:xfrm>
            <a:off x="3779912" y="3984226"/>
            <a:ext cx="3725044" cy="197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Component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8679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Module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four properties passed to @NgModule: </a:t>
            </a:r>
            <a:r>
              <a:rPr lang="en-US" sz="1800" dirty="0" err="1">
                <a:solidFill>
                  <a:schemeClr val="tx1"/>
                </a:solidFill>
              </a:rPr>
              <a:t>declaration,imports</a:t>
            </a:r>
            <a:r>
              <a:rPr lang="en-US" sz="1800" dirty="0">
                <a:solidFill>
                  <a:schemeClr val="tx1"/>
                </a:solidFill>
              </a:rPr>
              <a:t>, providers, and bootstrap.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already look at bootstrap. This tells Angular which components can be shared. Which component can be recognized by the index.html.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not touch the bootstrap 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6B24A-62B8-4568-86DC-3DEFB9E9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328370"/>
            <a:ext cx="3457232" cy="33527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6FB33-2089-4616-9494-AA2704F4BC79}"/>
              </a:ext>
            </a:extLst>
          </p:cNvPr>
          <p:cNvSpPr/>
          <p:nvPr/>
        </p:nvSpPr>
        <p:spPr>
          <a:xfrm>
            <a:off x="5220072" y="6098381"/>
            <a:ext cx="1728192" cy="214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7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Add Server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003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the Angular-9 snippet for VS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help you to generate the template for Angular component template.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315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17 Component Module</vt:lpstr>
      <vt:lpstr>17 Component Module</vt:lpstr>
      <vt:lpstr>17 Component Module</vt:lpstr>
      <vt:lpstr>17 Component Module</vt:lpstr>
      <vt:lpstr>17 Component Module</vt:lpstr>
      <vt:lpstr>17.1 Add Server Component</vt:lpstr>
      <vt:lpstr>17.1 Add Server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500</cp:revision>
  <dcterms:created xsi:type="dcterms:W3CDTF">2018-09-28T16:40:41Z</dcterms:created>
  <dcterms:modified xsi:type="dcterms:W3CDTF">2020-07-16T02:52:04Z</dcterms:modified>
</cp:coreProperties>
</file>