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74" r:id="rId5"/>
    <p:sldId id="275" r:id="rId6"/>
    <p:sldId id="273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2" d="100"/>
          <a:sy n="92" d="100"/>
        </p:scale>
        <p:origin x="75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5704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5704#overvie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the-complete-guide-to-angular-2/learn/lecture/6655732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 Custom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 Component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7"/>
            <a:ext cx="8352928" cy="10089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Custom Component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Here, we add @Component of server component by selector &lt;app-server&gt; and </a:t>
            </a:r>
            <a:r>
              <a:rPr lang="en-US" sz="1800" dirty="0" err="1">
                <a:solidFill>
                  <a:schemeClr val="tx1"/>
                </a:solidFill>
              </a:rPr>
              <a:t>templateUrl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https://www.udemy.com/course/the-complete-guide-to-angular-2/learn/lecture/6655710#overview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18.1 Add Server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8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 Component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352928" cy="12093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Custom Component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</a:t>
            </a:r>
            <a:r>
              <a:rPr lang="en-US" sz="1800" dirty="0" err="1">
                <a:solidFill>
                  <a:schemeClr val="tx1"/>
                </a:solidFill>
              </a:rPr>
              <a:t>server.Component.ts</a:t>
            </a:r>
            <a:r>
              <a:rPr lang="en-US" sz="1800" dirty="0">
                <a:solidFill>
                  <a:schemeClr val="tx1"/>
                </a:solidFill>
              </a:rPr>
              <a:t>, we add selector: ‘app-server’ and </a:t>
            </a:r>
            <a:r>
              <a:rPr lang="en-US" sz="1800" dirty="0" err="1">
                <a:solidFill>
                  <a:schemeClr val="tx1"/>
                </a:solidFill>
              </a:rPr>
              <a:t>templateUrl</a:t>
            </a:r>
            <a:r>
              <a:rPr lang="en-US" sz="1800" dirty="0">
                <a:solidFill>
                  <a:schemeClr val="tx1"/>
                </a:solidFill>
              </a:rPr>
              <a:t>: ‘./server.Component.html’.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app.Componeent.html, we add &lt;app-server&gt;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https://www.udemy.com/course/the-complete-guide-to-angular-2/learn/lecture/6655710#overview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5B1FB4-79F9-4067-A353-58CE49718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648" y="4798644"/>
            <a:ext cx="3360683" cy="153585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B5A4B7-F28D-4527-8F84-1F3A2FEC8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78" y="2723381"/>
            <a:ext cx="4774412" cy="18070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A8B8A6-3386-4F56-AFFA-197AB41E9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190" y="4547745"/>
            <a:ext cx="3950096" cy="207679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D6E66D6-1DFC-420D-8C3E-0D771B4C0DD3}"/>
              </a:ext>
            </a:extLst>
          </p:cNvPr>
          <p:cNvSpPr/>
          <p:nvPr/>
        </p:nvSpPr>
        <p:spPr>
          <a:xfrm>
            <a:off x="3633102" y="5120796"/>
            <a:ext cx="1502532" cy="2486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17DEF2-753F-4822-A148-8094566568E8}"/>
              </a:ext>
            </a:extLst>
          </p:cNvPr>
          <p:cNvSpPr/>
          <p:nvPr/>
        </p:nvSpPr>
        <p:spPr>
          <a:xfrm>
            <a:off x="2881181" y="3304923"/>
            <a:ext cx="1224136" cy="1516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341741-0A06-4061-9DEB-A4DBE86C4058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H="1" flipV="1">
            <a:off x="3493249" y="3456541"/>
            <a:ext cx="891119" cy="16642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C76250B-BF0F-46C8-B778-7232FCF4133C}"/>
              </a:ext>
            </a:extLst>
          </p:cNvPr>
          <p:cNvSpPr/>
          <p:nvPr/>
        </p:nvSpPr>
        <p:spPr>
          <a:xfrm>
            <a:off x="2881181" y="3457323"/>
            <a:ext cx="1800200" cy="1939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A32831-5E1E-4D55-9529-244E35A4C5B0}"/>
              </a:ext>
            </a:extLst>
          </p:cNvPr>
          <p:cNvCxnSpPr>
            <a:cxnSpLocks/>
            <a:stCxn id="7" idx="0"/>
            <a:endCxn id="17" idx="2"/>
          </p:cNvCxnSpPr>
          <p:nvPr/>
        </p:nvCxnSpPr>
        <p:spPr>
          <a:xfrm flipH="1" flipV="1">
            <a:off x="3781281" y="3651281"/>
            <a:ext cx="3394709" cy="11473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48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9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7"/>
            <a:ext cx="8352928" cy="4622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A1D3B-C0D2-4A19-B901-4AEDD6643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137" y="2352675"/>
            <a:ext cx="5419725" cy="2152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989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154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18 Custom Component</vt:lpstr>
      <vt:lpstr>18 Component Module</vt:lpstr>
      <vt:lpstr>18.1 Add Server Component</vt:lpstr>
      <vt:lpstr>18 Component Module</vt:lpstr>
      <vt:lpstr>18.2 Verify</vt:lpstr>
      <vt:lpstr>18.2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513</cp:revision>
  <dcterms:created xsi:type="dcterms:W3CDTF">2018-09-28T16:40:41Z</dcterms:created>
  <dcterms:modified xsi:type="dcterms:W3CDTF">2020-07-16T03:22:26Z</dcterms:modified>
</cp:coreProperties>
</file>