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73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1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1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571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71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571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10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10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CLI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A1037-59B4-4ECD-A34F-D655DF75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3" y="3027391"/>
            <a:ext cx="49625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A87A99-F6A1-4D46-9B67-B5631566FC94}"/>
              </a:ext>
            </a:extLst>
          </p:cNvPr>
          <p:cNvSpPr/>
          <p:nvPr/>
        </p:nvSpPr>
        <p:spPr>
          <a:xfrm>
            <a:off x="5738936" y="2451013"/>
            <a:ext cx="2520280" cy="50914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app.component.html</a:t>
            </a:r>
            <a:br>
              <a:rPr lang="en-US" dirty="0"/>
            </a:br>
            <a:r>
              <a:rPr lang="en-US" dirty="0"/>
              <a:t>&lt;app-servers&gt;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2E947-8C66-4C23-9370-82A4791DD1AC}"/>
              </a:ext>
            </a:extLst>
          </p:cNvPr>
          <p:cNvSpPr/>
          <p:nvPr/>
        </p:nvSpPr>
        <p:spPr>
          <a:xfrm>
            <a:off x="5724128" y="3584723"/>
            <a:ext cx="2592288" cy="92439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servers.component.html</a:t>
            </a:r>
          </a:p>
          <a:p>
            <a:pPr algn="ctr"/>
            <a:r>
              <a:rPr lang="en-US" dirty="0"/>
              <a:t>&lt;app-server&gt;</a:t>
            </a:r>
          </a:p>
          <a:p>
            <a:pPr algn="ctr"/>
            <a:r>
              <a:rPr lang="en-US" dirty="0"/>
              <a:t>&lt;app-server&gt;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A8800-624E-4FF9-A358-6A60C748739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999076" y="2960154"/>
            <a:ext cx="21196" cy="624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C54B9-61E8-45C5-85AE-654877732566}"/>
              </a:ext>
            </a:extLst>
          </p:cNvPr>
          <p:cNvSpPr/>
          <p:nvPr/>
        </p:nvSpPr>
        <p:spPr>
          <a:xfrm>
            <a:off x="5616185" y="5074745"/>
            <a:ext cx="2765780" cy="50914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server.component.html</a:t>
            </a:r>
          </a:p>
          <a:p>
            <a:pPr algn="ctr"/>
            <a:r>
              <a:rPr lang="en-US" dirty="0"/>
              <a:t>&lt;p&gt;Server Component&lt;/p&gt;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667197-983E-4780-9DFE-8D54FF4970C2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 flipH="1">
            <a:off x="6999075" y="4401427"/>
            <a:ext cx="1" cy="6733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E05AFF-7D9D-4AAC-82B8-1A8C004C9C41}"/>
              </a:ext>
            </a:extLst>
          </p:cNvPr>
          <p:cNvSpPr/>
          <p:nvPr/>
        </p:nvSpPr>
        <p:spPr>
          <a:xfrm>
            <a:off x="314103" y="5182546"/>
            <a:ext cx="141403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4C46FC-D56E-48E1-BFBA-45D929C4F1D3}"/>
              </a:ext>
            </a:extLst>
          </p:cNvPr>
          <p:cNvSpPr/>
          <p:nvPr/>
        </p:nvSpPr>
        <p:spPr>
          <a:xfrm>
            <a:off x="314103" y="5542586"/>
            <a:ext cx="141403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F85DA9-5134-4FC6-A9C0-EB9BF733FCA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flipH="1">
            <a:off x="1728142" y="5329316"/>
            <a:ext cx="3888043" cy="33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931729-2AE2-4805-B598-8CC8AE090F3B}"/>
              </a:ext>
            </a:extLst>
          </p:cNvPr>
          <p:cNvCxnSpPr>
            <a:stCxn id="17" idx="1"/>
            <a:endCxn id="36" idx="3"/>
          </p:cNvCxnSpPr>
          <p:nvPr/>
        </p:nvCxnSpPr>
        <p:spPr>
          <a:xfrm flipH="1">
            <a:off x="1728142" y="5329316"/>
            <a:ext cx="3888043" cy="393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7B549CC-3BCD-4E85-8CF7-64C8026F7A5B}"/>
              </a:ext>
            </a:extLst>
          </p:cNvPr>
          <p:cNvSpPr/>
          <p:nvPr/>
        </p:nvSpPr>
        <p:spPr>
          <a:xfrm>
            <a:off x="6292056" y="4041387"/>
            <a:ext cx="141403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CLI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354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created custom component manually.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the component by CLI. We can create the component by the CLI command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CLI Generate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4358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generate component servers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g c servers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A4E23-6D36-4922-A3EC-9A9F9AEC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51253"/>
            <a:ext cx="5781675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468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075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Servers: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servers.Compoment.html, 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ts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spec.ts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A4B35-4518-4D89-8557-130297C5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010160"/>
            <a:ext cx="257175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26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643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Servers.compoment.html, add two &lt;app-server&gt;.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A71B8-BD2C-4B05-9E5E-7ED55918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95" y="2441725"/>
            <a:ext cx="4400550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08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643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, add module “</a:t>
            </a:r>
            <a:r>
              <a:rPr lang="en-US" sz="1800" dirty="0" err="1">
                <a:solidFill>
                  <a:schemeClr val="tx1"/>
                </a:solidFill>
              </a:rPr>
              <a:t>ServersComponent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DDA84-1164-4509-85F7-708D9A7A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78" y="2281236"/>
            <a:ext cx="670560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8677D4-4512-466C-AF39-441E1CA0CD75}"/>
              </a:ext>
            </a:extLst>
          </p:cNvPr>
          <p:cNvSpPr/>
          <p:nvPr/>
        </p:nvSpPr>
        <p:spPr>
          <a:xfrm>
            <a:off x="3779912" y="3861048"/>
            <a:ext cx="413616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FD5C2-0CD4-479C-9F7B-98A238A0B85B}"/>
              </a:ext>
            </a:extLst>
          </p:cNvPr>
          <p:cNvSpPr/>
          <p:nvPr/>
        </p:nvSpPr>
        <p:spPr>
          <a:xfrm>
            <a:off x="4067944" y="4653136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25093-523A-49A4-B7E6-551E4B61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61965"/>
            <a:ext cx="5829300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643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servers.component.ts</a:t>
            </a:r>
            <a:r>
              <a:rPr lang="en-US" sz="1800" dirty="0">
                <a:solidFill>
                  <a:schemeClr val="tx1"/>
                </a:solidFill>
              </a:rPr>
              <a:t>, add selector: ‘app-servers’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677D4-4512-466C-AF39-441E1CA0CD75}"/>
              </a:ext>
            </a:extLst>
          </p:cNvPr>
          <p:cNvSpPr/>
          <p:nvPr/>
        </p:nvSpPr>
        <p:spPr>
          <a:xfrm>
            <a:off x="4067944" y="3167026"/>
            <a:ext cx="2736304" cy="333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C24B4-9B51-417C-8111-917795B5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52191"/>
            <a:ext cx="5457825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19.1 CLI Generate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643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 Generate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app.component.html, add ‘&lt;app-servers&gt;’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https://www.udemy.com/course/the-complete-guide-to-angular-2/learn/lecture/6655742#overview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677D4-4512-466C-AF39-441E1CA0CD75}"/>
              </a:ext>
            </a:extLst>
          </p:cNvPr>
          <p:cNvSpPr/>
          <p:nvPr/>
        </p:nvSpPr>
        <p:spPr>
          <a:xfrm>
            <a:off x="4067944" y="3167026"/>
            <a:ext cx="2736304" cy="622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381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19 CLI Component</vt:lpstr>
      <vt:lpstr>19 CLI Component</vt:lpstr>
      <vt:lpstr>19.1 CLI Generate Component</vt:lpstr>
      <vt:lpstr>19.1 CLI Generate Component</vt:lpstr>
      <vt:lpstr>19.1 CLI Generate Component</vt:lpstr>
      <vt:lpstr>19.1 CLI Generate Component</vt:lpstr>
      <vt:lpstr>19.1 CLI Generate Component</vt:lpstr>
      <vt:lpstr>19.1 CLI Generate Component</vt:lpstr>
      <vt:lpstr>19.1 CLI Generate Component</vt:lpstr>
      <vt:lpstr>19.2 Verify</vt:lpstr>
      <vt:lpstr>19.2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542</cp:revision>
  <dcterms:created xsi:type="dcterms:W3CDTF">2018-09-28T16:40:41Z</dcterms:created>
  <dcterms:modified xsi:type="dcterms:W3CDTF">2020-07-16T17:42:28Z</dcterms:modified>
</cp:coreProperties>
</file>