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75" r:id="rId4"/>
    <p:sldId id="273" r:id="rId5"/>
    <p:sldId id="277" r:id="rId6"/>
    <p:sldId id="278" r:id="rId7"/>
    <p:sldId id="279" r:id="rId8"/>
    <p:sldId id="28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74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Component Template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Component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643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Component Template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Instead of use </a:t>
            </a:r>
            <a:r>
              <a:rPr lang="en-US" sz="1800" dirty="0" err="1">
                <a:solidFill>
                  <a:schemeClr val="tx1"/>
                </a:solidFill>
              </a:rPr>
              <a:t>templateUrl</a:t>
            </a:r>
            <a:r>
              <a:rPr lang="en-US" sz="1800" dirty="0">
                <a:solidFill>
                  <a:schemeClr val="tx1"/>
                </a:solidFill>
              </a:rPr>
              <a:t>, we use Template instead.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Template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20.1 Template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Template 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</a:t>
            </a:r>
            <a:r>
              <a:rPr lang="en-US" sz="1800" dirty="0" err="1">
                <a:solidFill>
                  <a:schemeClr val="tx1"/>
                </a:solidFill>
              </a:rPr>
              <a:t>templateUrl</a:t>
            </a:r>
            <a:r>
              <a:rPr lang="en-US" sz="1800" dirty="0">
                <a:solidFill>
                  <a:schemeClr val="tx1"/>
                </a:solidFill>
              </a:rPr>
              <a:t> into template.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6848E-5590-4E8B-BD82-411660EA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2358257"/>
            <a:ext cx="4581525" cy="3009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989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ng serve --open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F2ACC-9610-4C5E-8ED8-1CB8D28D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397989"/>
            <a:ext cx="4962525" cy="2581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635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20.2 Multiple Lines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20.2 Multiple Lines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Template 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to multiple lines </a:t>
            </a:r>
            <a:r>
              <a:rPr lang="en-US" sz="1800">
                <a:solidFill>
                  <a:schemeClr val="tx1"/>
                </a:solidFill>
              </a:rPr>
              <a:t>with backstroke </a:t>
            </a:r>
            <a:r>
              <a:rPr lang="en-US" sz="1800" dirty="0">
                <a:solidFill>
                  <a:schemeClr val="tx1"/>
                </a:solidFill>
              </a:rPr>
              <a:t>(`). `… `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CE143-CB65-4768-8D02-3BCF8BA8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276872"/>
            <a:ext cx="4724400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041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ng serve --open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F2ACC-9610-4C5E-8ED8-1CB8D28D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397989"/>
            <a:ext cx="4962525" cy="2581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37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184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20 Component Template</vt:lpstr>
      <vt:lpstr>20 Component Template</vt:lpstr>
      <vt:lpstr>20.1 Template Code</vt:lpstr>
      <vt:lpstr>20.1 Template Code</vt:lpstr>
      <vt:lpstr>20.1 Verify</vt:lpstr>
      <vt:lpstr>20.2 Multiple Lines</vt:lpstr>
      <vt:lpstr>20.2 Multiple Lines</vt:lpstr>
      <vt:lpstr>20.2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554</cp:revision>
  <dcterms:created xsi:type="dcterms:W3CDTF">2018-09-28T16:40:41Z</dcterms:created>
  <dcterms:modified xsi:type="dcterms:W3CDTF">2020-07-16T22:23:30Z</dcterms:modified>
</cp:coreProperties>
</file>