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75" r:id="rId4"/>
    <p:sldId id="27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6655732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the-complete-guide-to-angular-2/learn/lecture/6655732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74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573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5732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5732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6655732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 Component Style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21.3 Style CSS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4665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Style CSS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B39948-6774-42CA-B16D-900958CA2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7" y="2047875"/>
            <a:ext cx="3133725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6028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21.3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ng serve --open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A492A-D1FA-4F8F-9195-17B1DF8F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320921"/>
            <a:ext cx="4486275" cy="2381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320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 Component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7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Component Style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https://www.udemy.com/course/the-complete-guide-to-angular-2/learn/lecture/6655760#overview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21.1 Component Style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9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21.1 Component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Template 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Define div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7269DF-3639-45A0-BE3C-86B78A03D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13" y="2415756"/>
            <a:ext cx="3543300" cy="2447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989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21.1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ng serve --open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79656-EC42-4CDB-9B31-2B969064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25973"/>
            <a:ext cx="5981700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635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21.2 Define CSS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6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21.2 Define CSS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4665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Define CSS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C51DB-66F4-4C28-82CE-46B93B471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266950"/>
            <a:ext cx="2809875" cy="1162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041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ng serve --open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https://www.udemy.com/course/the-complete-guide-to-angular-2/learn/lecture/6655732#overview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001112-D1F6-453D-977F-8BF0951A0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278" y="2363455"/>
            <a:ext cx="4572000" cy="2371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937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21.3 Style CSS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5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222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21 Component Style</vt:lpstr>
      <vt:lpstr>21 Component Style</vt:lpstr>
      <vt:lpstr>21.1 Component Style</vt:lpstr>
      <vt:lpstr>21.1 Component Style</vt:lpstr>
      <vt:lpstr>21.1 Verify</vt:lpstr>
      <vt:lpstr>21.2 Define CSS</vt:lpstr>
      <vt:lpstr>21.2 Define CSS</vt:lpstr>
      <vt:lpstr>21.2 Verify</vt:lpstr>
      <vt:lpstr>21.3 Style CSS</vt:lpstr>
      <vt:lpstr>21.3 Style CSS</vt:lpstr>
      <vt:lpstr>21.3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564</cp:revision>
  <dcterms:created xsi:type="dcterms:W3CDTF">2018-09-28T16:40:41Z</dcterms:created>
  <dcterms:modified xsi:type="dcterms:W3CDTF">2020-07-17T02:56:55Z</dcterms:modified>
</cp:coreProperties>
</file>