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75" r:id="rId4"/>
    <p:sldId id="273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76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573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Selector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22 Selector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16518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Roboto"/>
              </a:rPr>
              <a:t>The 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Roboto"/>
              </a:rPr>
              <a:t>selector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Roboto"/>
              </a:rPr>
              <a:t> is a property inside the 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Roboto"/>
              </a:rPr>
              <a:t>angular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Roboto"/>
              </a:rPr>
              <a:t> component which identifies the directive in a template and triggers instantiation of the directive.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Roboto"/>
              </a:rPr>
              <a:t>The 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Roboto"/>
              </a:rPr>
              <a:t>selector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Roboto"/>
              </a:rPr>
              <a:t> has to be unique so that it doesn't override already existing element or component available by a number of third-party packages.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22.1 Selector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9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22.1 Selector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Angular selector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HTML element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56D3B-635D-4D01-831B-242168798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436" y="2242289"/>
            <a:ext cx="3219450" cy="3124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4CD0E9-84B2-4DFB-B992-C49DDF4F9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266534"/>
            <a:ext cx="4914900" cy="2609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58B6AB-EC4A-4895-944B-831D65463017}"/>
              </a:ext>
            </a:extLst>
          </p:cNvPr>
          <p:cNvSpPr/>
          <p:nvPr/>
        </p:nvSpPr>
        <p:spPr>
          <a:xfrm>
            <a:off x="5940152" y="3140968"/>
            <a:ext cx="136815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8A9856-EDAB-4967-84B1-0C8CA3DFDF7E}"/>
              </a:ext>
            </a:extLst>
          </p:cNvPr>
          <p:cNvSpPr/>
          <p:nvPr/>
        </p:nvSpPr>
        <p:spPr>
          <a:xfrm>
            <a:off x="1043608" y="4221088"/>
            <a:ext cx="21602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9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115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Wingdings</vt:lpstr>
      <vt:lpstr>Office 佈景主題</vt:lpstr>
      <vt:lpstr>22 Selector</vt:lpstr>
      <vt:lpstr>22 Selector</vt:lpstr>
      <vt:lpstr>22.1 Selector</vt:lpstr>
      <vt:lpstr>22.1 Selector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571</cp:revision>
  <dcterms:created xsi:type="dcterms:W3CDTF">2018-09-28T16:40:41Z</dcterms:created>
  <dcterms:modified xsi:type="dcterms:W3CDTF">2020-07-17T05:24:01Z</dcterms:modified>
</cp:coreProperties>
</file>