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8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Data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 Data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https://www.udemy.com/course/the-complete-guide-to-angular-2/learn/lecture/6655784#overview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5BA89-538D-433B-A525-D921CE98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33" y="2183384"/>
            <a:ext cx="6248400" cy="3257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24 Data Binding</vt:lpstr>
      <vt:lpstr>24 Data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615</cp:revision>
  <dcterms:created xsi:type="dcterms:W3CDTF">2018-09-28T16:40:41Z</dcterms:created>
  <dcterms:modified xsi:type="dcterms:W3CDTF">2020-07-17T18:29:39Z</dcterms:modified>
</cp:coreProperties>
</file>