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580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580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5804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 String Interpolation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 String Interpolation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4622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String Interpolation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https://www.udemy.com/course/the-complete-guide-to-angular-2/learn/lecture/6655804#overview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25.1 String Interpolation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25.1 String Interpolation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11478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String Interpolation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server.Component.html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server.Component.ts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https://www.udemy.com/course/the-complete-guide-to-angular-2/learn/lecture/6655804#overview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F1E45D-9DCC-4E12-A165-2831D37D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674" y="3732791"/>
            <a:ext cx="3686175" cy="26574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D6F99-C080-4811-B726-59DA46A5A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2772610"/>
            <a:ext cx="4610100" cy="752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2899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3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https://www.udemy.com/course/the-complete-guide-to-angular-2/learn/lecture/6655804#overview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69BEA7-2859-41A0-B6EF-A3EA335FE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988840"/>
            <a:ext cx="3810000" cy="2362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1485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111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25 String Interpolation</vt:lpstr>
      <vt:lpstr>25 String Interpolation</vt:lpstr>
      <vt:lpstr>25.1 String Interpolation</vt:lpstr>
      <vt:lpstr>25.1 String Interpolation</vt:lpstr>
      <vt:lpstr>25.2 Verify</vt:lpstr>
      <vt:lpstr>25.2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618</cp:revision>
  <dcterms:created xsi:type="dcterms:W3CDTF">2018-09-28T16:40:41Z</dcterms:created>
  <dcterms:modified xsi:type="dcterms:W3CDTF">2020-07-18T04:29:31Z</dcterms:modified>
</cp:coreProperties>
</file>