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2" r:id="rId10"/>
    <p:sldId id="271" r:id="rId11"/>
    <p:sldId id="273" r:id="rId12"/>
    <p:sldId id="270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the-complete-guide-to-angular-2/learn/lecture/6655804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the-complete-guide-to-angular-2/learn/lecture/665580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80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580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5804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5804#overvie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 Property Binding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26.4 Bind Event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HTML, set the disabled from true (not false) to false (not true).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890E0-8F64-424B-A2A3-7F2EDB222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271384"/>
            <a:ext cx="3305175" cy="1590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675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26.5 Verify Event Property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0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26.5 Verify Event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2FAE4-9FCC-4CA4-A172-06F942690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651" y="2574702"/>
            <a:ext cx="3848100" cy="3124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0BDE6C-827F-481F-B2DD-234B46FC7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61" y="2584227"/>
            <a:ext cx="3914775" cy="311467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286EE1-B4E9-4201-BD1B-B6CAB3639983}"/>
              </a:ext>
            </a:extLst>
          </p:cNvPr>
          <p:cNvCxnSpPr/>
          <p:nvPr/>
        </p:nvCxnSpPr>
        <p:spPr>
          <a:xfrm>
            <a:off x="1835696" y="4797152"/>
            <a:ext cx="309634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B0174C-58DC-4A62-A8E0-835488255529}"/>
              </a:ext>
            </a:extLst>
          </p:cNvPr>
          <p:cNvSpPr txBox="1"/>
          <p:nvPr/>
        </p:nvSpPr>
        <p:spPr>
          <a:xfrm>
            <a:off x="3077693" y="5688112"/>
            <a:ext cx="347022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Button Disabled = true (!false)</a:t>
            </a:r>
          </a:p>
          <a:p>
            <a:r>
              <a:rPr lang="en-US" dirty="0"/>
              <a:t>After two second</a:t>
            </a:r>
          </a:p>
          <a:p>
            <a:r>
              <a:rPr lang="en-US" dirty="0"/>
              <a:t>Button Disabled = false (!true)</a:t>
            </a:r>
          </a:p>
        </p:txBody>
      </p:sp>
    </p:spTree>
    <p:extLst>
      <p:ext uri="{BB962C8B-B14F-4D97-AF65-F5344CB8AC3E}">
        <p14:creationId xmlns:p14="http://schemas.microsoft.com/office/powerpoint/2010/main" val="20860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26 Property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10758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String Interpolation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There are a lot of times where you can use property binding and string interpolation.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26.1 Property Binding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26.1 Property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10038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String Interpolation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servers.Component.html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servers.Component.ts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7378AF-A45C-4E9E-9D0F-C30844B61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33427"/>
            <a:ext cx="3838575" cy="11239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67779-96E1-4A41-9523-5705DCB0F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867" y="2633427"/>
            <a:ext cx="4143375" cy="3371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2899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3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26.3 Property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5343E0-177D-48CF-9523-0B4A93D75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171" y="2074513"/>
            <a:ext cx="3800475" cy="3133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1485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26.3 Add Event Handler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2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5FC2540-3DF9-4F3F-929B-C10860B12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025116"/>
            <a:ext cx="4343400" cy="4248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26.3 Add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Event = false, after two second, set to true,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https://www.udemy.com/course/the-complete-guide-to-angular-2/learn/lecture/6655806#overview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06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26.4 Bind Event Property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8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269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26 Property Binding</vt:lpstr>
      <vt:lpstr>26 Property Binding</vt:lpstr>
      <vt:lpstr>26.1 Property Binding</vt:lpstr>
      <vt:lpstr>26.1 Property Binding</vt:lpstr>
      <vt:lpstr>26.2 Verify</vt:lpstr>
      <vt:lpstr>26.3 Property Binding</vt:lpstr>
      <vt:lpstr>26.3 Add Event Handler</vt:lpstr>
      <vt:lpstr>26.3 Add Event Handler</vt:lpstr>
      <vt:lpstr>26.4 Bind Event Property</vt:lpstr>
      <vt:lpstr>26.4 Bind Event Property</vt:lpstr>
      <vt:lpstr>26.5 Verify Event Property</vt:lpstr>
      <vt:lpstr>26.5 Verify Event Property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636</cp:revision>
  <dcterms:created xsi:type="dcterms:W3CDTF">2018-09-28T16:40:41Z</dcterms:created>
  <dcterms:modified xsi:type="dcterms:W3CDTF">2020-07-18T17:04:55Z</dcterms:modified>
</cp:coreProperties>
</file>