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82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82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the-complete-guide-to-angular-2/learn/lecture/6655820#overvie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 Event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0758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Event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property binding and string interpolation.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want to have event bind </a:t>
            </a:r>
            <a:r>
              <a:rPr lang="en-US" sz="1800" b="1">
                <a:solidFill>
                  <a:schemeClr val="tx1"/>
                </a:solidFill>
              </a:rPr>
              <a:t>to button.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https://www.udemy.com/course/the-complete-guide-to-angular-2/learn/lecture/6655820#overview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28.1 Event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28.1 Event Binding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198568" cy="462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Event Binding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https://www.udemy.com/course/the-complete-guide-to-angular-2/learn/lecture/6655820#overview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F305EA-8277-4B0B-BBDE-5D67A3A8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15" y="2016944"/>
            <a:ext cx="3837366" cy="452196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7BE648-F030-4BE2-8ABA-E7CF337C4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72" y="2063664"/>
            <a:ext cx="3524250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2CF6B6-C01C-4931-9653-814E23B411B1}"/>
              </a:ext>
            </a:extLst>
          </p:cNvPr>
          <p:cNvSpPr/>
          <p:nvPr/>
        </p:nvSpPr>
        <p:spPr>
          <a:xfrm>
            <a:off x="1043608" y="3084170"/>
            <a:ext cx="1944216" cy="3448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964135-C6EF-4D15-846B-C2B898A73F4A}"/>
              </a:ext>
            </a:extLst>
          </p:cNvPr>
          <p:cNvSpPr/>
          <p:nvPr/>
        </p:nvSpPr>
        <p:spPr>
          <a:xfrm>
            <a:off x="4941852" y="5752676"/>
            <a:ext cx="3158539" cy="466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A833A7-6551-4F52-BD39-EED13790C25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33541" y="4024483"/>
            <a:ext cx="2808311" cy="19611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9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D8345D-6023-4343-9D84-9DA180BB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10992"/>
            <a:ext cx="3239164" cy="328738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743A3A-F29A-41CF-83AC-6C3CD780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6" y="2954600"/>
            <a:ext cx="2992295" cy="30295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28.2 Verify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4814192" cy="462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https://www.udemy.com/course/the-complete-guide-to-angular-2/learn/lecture/6655820#overview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25A700-DB1F-44DD-8DD5-618E1BF870F9}"/>
              </a:ext>
            </a:extLst>
          </p:cNvPr>
          <p:cNvSpPr/>
          <p:nvPr/>
        </p:nvSpPr>
        <p:spPr>
          <a:xfrm>
            <a:off x="869600" y="5099192"/>
            <a:ext cx="1398143" cy="274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0BC4D-7679-4497-8130-CC6611133B46}"/>
              </a:ext>
            </a:extLst>
          </p:cNvPr>
          <p:cNvSpPr/>
          <p:nvPr/>
        </p:nvSpPr>
        <p:spPr>
          <a:xfrm>
            <a:off x="4788024" y="5157193"/>
            <a:ext cx="1512168" cy="2837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23E4A5-33FA-424A-8592-7BB5F0C7FC5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267743" y="5239369"/>
            <a:ext cx="2520281" cy="59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4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118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28 Event Binding</vt:lpstr>
      <vt:lpstr>28 Event Binding</vt:lpstr>
      <vt:lpstr>28.1 Event Binding</vt:lpstr>
      <vt:lpstr>28.1 Event Binding</vt:lpstr>
      <vt:lpstr>28.2 Verify</vt:lpstr>
      <vt:lpstr>28.2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675</cp:revision>
  <dcterms:created xsi:type="dcterms:W3CDTF">2018-09-28T16:40:41Z</dcterms:created>
  <dcterms:modified xsi:type="dcterms:W3CDTF">2020-07-19T06:28:45Z</dcterms:modified>
</cp:coreProperties>
</file>