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99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 Bind Property </a:t>
            </a:r>
            <a:r>
              <a:rPr lang="en-US" altLang="zh-TW" sz="4800" b="1">
                <a:solidFill>
                  <a:srgbClr val="FFFF00"/>
                </a:solidFill>
              </a:rPr>
              <a:t>and Event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 Bind Property and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29480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Bind Property and Event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do you know to which Properties or Events of HTML Elements you may bind?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can basically bind to all Properties and Events - a good idea is to console.log() the element you're interested in to see which properties and events it offers.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 For events, you don't bind to onclick but only to click (=&gt; (click)).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MDN (Mozilla Developer Network) offers nice lists of all properties and events of the element you're interested in.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Googling for YOUR_ELEMENT properties  or YOUR_ELEMENT events  should yield nice results.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https://www.udemy.com/course/the-complete-guide-to-angular-2/learn/lecture/6655990#overview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151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29 Bind Property and Event</vt:lpstr>
      <vt:lpstr>29 Bind Property and Event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687</cp:revision>
  <dcterms:created xsi:type="dcterms:W3CDTF">2018-09-28T16:40:41Z</dcterms:created>
  <dcterms:modified xsi:type="dcterms:W3CDTF">2020-07-19T06:44:16Z</dcterms:modified>
</cp:coreProperties>
</file>