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6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5832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udemy.com/course/the-complete-guide-to-angular-2/learn/lecture/6655820#overview" TargetMode="External"/><Relationship Id="rId4" Type="http://schemas.openxmlformats.org/officeDocument/2006/relationships/hyperlink" Target="https://www.w3schools.com/bootstrap/bootstrap_forms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6655820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 Event Binding Passing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 Event Binding Passing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495782" cy="7877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Event Binding Passing Data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we discuss two-way binding for event binding.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https://www.udemy.com/course/the-complete-guide-to-angular-2/learn/lecture/6655832#overview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30.1 Event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8AEF5C-385D-4AE3-A90B-0346254A9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16" y="3255189"/>
            <a:ext cx="3590925" cy="31242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20D681-45FC-4CB5-91F2-BE73700E1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04" y="1417066"/>
            <a:ext cx="4438650" cy="50482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30.1 Event Binding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5"/>
            <a:ext cx="3806080" cy="14960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Event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4"/>
              </a:rPr>
              <a:t>https://www.w3schools.com/bootstrap/bootstrap_forms.asp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class =‘form-control’ </a:t>
            </a:r>
            <a:r>
              <a:rPr lang="en-US" sz="1800" b="1">
                <a:solidFill>
                  <a:schemeClr val="tx1"/>
                </a:solidFill>
              </a:rPr>
              <a:t>is defined by bootstrap.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5"/>
              </a:rPr>
              <a:t>https://www.udemy.com/course/the-complete-guide-to-angular-2/learn/lecture/6655832#overview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2CF6B6-C01C-4931-9653-814E23B411B1}"/>
              </a:ext>
            </a:extLst>
          </p:cNvPr>
          <p:cNvSpPr/>
          <p:nvPr/>
        </p:nvSpPr>
        <p:spPr>
          <a:xfrm>
            <a:off x="897528" y="3988506"/>
            <a:ext cx="2913112" cy="8287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964135-C6EF-4D15-846B-C2B898A73F4A}"/>
              </a:ext>
            </a:extLst>
          </p:cNvPr>
          <p:cNvSpPr/>
          <p:nvPr/>
        </p:nvSpPr>
        <p:spPr>
          <a:xfrm>
            <a:off x="4973930" y="5525561"/>
            <a:ext cx="3836198" cy="7117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30.2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8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30.2 Verify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126560" cy="4622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https://www.udemy.com/course/the-complete-guide-to-angular-2/learn/lecture/6655832#overview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7FE07B-817B-4D1F-9856-8E240B9C6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060848"/>
            <a:ext cx="3060880" cy="38887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AE7B20-0FE2-4477-93BA-AA427D49407D}"/>
              </a:ext>
            </a:extLst>
          </p:cNvPr>
          <p:cNvSpPr/>
          <p:nvPr/>
        </p:nvSpPr>
        <p:spPr>
          <a:xfrm>
            <a:off x="2843808" y="3861048"/>
            <a:ext cx="1368152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4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140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30 Event Binding Passing Data</vt:lpstr>
      <vt:lpstr>30 Event Binding Passing Data</vt:lpstr>
      <vt:lpstr>30.1 Event Binding</vt:lpstr>
      <vt:lpstr>30.1 Event Binding</vt:lpstr>
      <vt:lpstr>30.2 Verify</vt:lpstr>
      <vt:lpstr>30.2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683</cp:revision>
  <dcterms:created xsi:type="dcterms:W3CDTF">2018-09-28T16:40:41Z</dcterms:created>
  <dcterms:modified xsi:type="dcterms:W3CDTF">2020-07-20T17:05:47Z</dcterms:modified>
</cp:coreProperties>
</file>