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64" r:id="rId4"/>
    <p:sldId id="265" r:id="rId5"/>
    <p:sldId id="266" r:id="rId6"/>
    <p:sldId id="267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0" d="100"/>
          <a:sy n="80" d="100"/>
        </p:scale>
        <p:origin x="46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the-complete-guide-to-angular-2/learn/lecture/6655868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the-complete-guide-to-angular-2/learn/lecture/6655868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demy.com/course/the-complete-guide-to-angular-2/learn/lecture/6655868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32 Two Way </a:t>
            </a:r>
            <a:r>
              <a:rPr lang="en-US" altLang="zh-TW" sz="4800" b="1" dirty="0" err="1">
                <a:solidFill>
                  <a:srgbClr val="FFFF00"/>
                </a:solidFill>
              </a:rPr>
              <a:t>Databind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32 Two Way </a:t>
            </a:r>
            <a:r>
              <a:rPr lang="en-US" altLang="zh-TW" sz="4400" b="1" dirty="0" err="1">
                <a:solidFill>
                  <a:srgbClr val="FFFF00"/>
                </a:solidFill>
              </a:rPr>
              <a:t>Databind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417066"/>
            <a:ext cx="8495782" cy="78779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Last discussion, we have event binding and property binding.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Now, we combine them together to the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two-way binding.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https://www.udemy.com/course/the-complete-guide-to-angular-2/learn/lecture/6655868#overview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32.1 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655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32.1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417066"/>
            <a:ext cx="4022104" cy="107583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Code: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[(</a:t>
            </a:r>
            <a:r>
              <a:rPr lang="en-US" sz="1800" b="1" dirty="0" err="1">
                <a:solidFill>
                  <a:schemeClr val="tx1"/>
                </a:solidFill>
              </a:rPr>
              <a:t>ngModel</a:t>
            </a:r>
            <a:r>
              <a:rPr lang="en-US" sz="1800" b="1" dirty="0">
                <a:solidFill>
                  <a:schemeClr val="tx1"/>
                </a:solidFill>
              </a:rPr>
              <a:t>)] = “</a:t>
            </a:r>
            <a:r>
              <a:rPr lang="en-US" sz="1800" b="1" dirty="0" err="1">
                <a:solidFill>
                  <a:schemeClr val="tx1"/>
                </a:solidFill>
              </a:rPr>
              <a:t>serverName</a:t>
            </a:r>
            <a:r>
              <a:rPr lang="en-US" sz="1800" b="1" dirty="0">
                <a:solidFill>
                  <a:schemeClr val="tx1"/>
                </a:solidFill>
              </a:rPr>
              <a:t>”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&lt;p&gt;{{ </a:t>
            </a:r>
            <a:r>
              <a:rPr lang="en-US" sz="1800" b="1" dirty="0" err="1">
                <a:solidFill>
                  <a:schemeClr val="tx1"/>
                </a:solidFill>
              </a:rPr>
              <a:t>serverName</a:t>
            </a:r>
            <a:r>
              <a:rPr lang="en-US" sz="1800" b="1" dirty="0">
                <a:solidFill>
                  <a:schemeClr val="tx1"/>
                </a:solidFill>
              </a:rPr>
              <a:t> }}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https://www.udemy.com/course/the-complete-guide-to-angular-2/learn/lecture/6655868#overview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27D1B4-1224-4088-B4E1-347DFB620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37" y="2661375"/>
            <a:ext cx="3419475" cy="36957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AE93CE-5C5D-4A75-A116-75CF61D7B4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0279" y="1417065"/>
            <a:ext cx="4022104" cy="484311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F8B9DCB-3F8C-428C-8F02-50BE59132803}"/>
              </a:ext>
            </a:extLst>
          </p:cNvPr>
          <p:cNvSpPr/>
          <p:nvPr/>
        </p:nvSpPr>
        <p:spPr>
          <a:xfrm>
            <a:off x="683568" y="4005064"/>
            <a:ext cx="2133600" cy="80957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D341BF-5CFC-4858-9A0E-B590B34B3FC8}"/>
              </a:ext>
            </a:extLst>
          </p:cNvPr>
          <p:cNvSpPr/>
          <p:nvPr/>
        </p:nvSpPr>
        <p:spPr>
          <a:xfrm>
            <a:off x="5220072" y="5423441"/>
            <a:ext cx="3466728" cy="59784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39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32.2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573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32.2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417066"/>
            <a:ext cx="8352928" cy="46221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https://www.udemy.com/course/the-complete-guide-to-angular-2/learn/lecture/6655868#overview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99CCA8-DD29-43CC-8859-137B2BC12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802" y="1988839"/>
            <a:ext cx="3336198" cy="430718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8DD77C-013E-40DA-8F0E-436AEAEAC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8214" y="1988839"/>
            <a:ext cx="3413715" cy="430718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CBD0CF8-752A-4467-A3ED-47F1FF8783A6}"/>
              </a:ext>
            </a:extLst>
          </p:cNvPr>
          <p:cNvSpPr/>
          <p:nvPr/>
        </p:nvSpPr>
        <p:spPr>
          <a:xfrm>
            <a:off x="1475656" y="4005064"/>
            <a:ext cx="1115144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1B401F-4208-4714-B9CF-777D4A2B19B2}"/>
              </a:ext>
            </a:extLst>
          </p:cNvPr>
          <p:cNvSpPr/>
          <p:nvPr/>
        </p:nvSpPr>
        <p:spPr>
          <a:xfrm>
            <a:off x="5017060" y="4005064"/>
            <a:ext cx="1115144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81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2858</TotalTime>
  <Words>131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32 Two Way Databind</vt:lpstr>
      <vt:lpstr>32 Two Way Databind</vt:lpstr>
      <vt:lpstr>32.1 Code</vt:lpstr>
      <vt:lpstr>32.1 Code</vt:lpstr>
      <vt:lpstr>32.2 Verify</vt:lpstr>
      <vt:lpstr>32.2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699</cp:revision>
  <dcterms:created xsi:type="dcterms:W3CDTF">2018-09-28T16:40:41Z</dcterms:created>
  <dcterms:modified xsi:type="dcterms:W3CDTF">2020-07-20T20:09:15Z</dcterms:modified>
</cp:coreProperties>
</file>