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86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the-complete-guide-to-angular-2/learn/lecture/6655868#overvie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the-complete-guide-to-angular-2/learn/lecture/6655868#overvie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 Two Way </a:t>
            </a:r>
            <a:r>
              <a:rPr lang="en-US" altLang="zh-TW" sz="4800" b="1" dirty="0" err="1">
                <a:solidFill>
                  <a:srgbClr val="FFFF00"/>
                </a:solidFill>
              </a:rPr>
              <a:t>Databind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33 Two Way </a:t>
            </a:r>
            <a:r>
              <a:rPr lang="en-US" altLang="zh-TW" sz="4400" b="1" dirty="0" err="1">
                <a:solidFill>
                  <a:srgbClr val="FFFF00"/>
                </a:solidFill>
              </a:rPr>
              <a:t>Databind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787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Last discussion, we have event binding and property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Now, we combine them together to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two-way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5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8D8027-7642-4EE1-8499-C8F3208C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89" y="2242463"/>
            <a:ext cx="339090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0FAAE-8F3A-4E30-B592-8157A5B8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0" y="2242463"/>
            <a:ext cx="3650729" cy="3778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4022104" cy="7157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This.serverCreatedStatus</a:t>
            </a:r>
            <a:r>
              <a:rPr lang="en-US" sz="1800" b="1" dirty="0">
                <a:solidFill>
                  <a:schemeClr val="tx1"/>
                </a:solidFill>
              </a:rPr>
              <a:t> = ‘…’;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https://www.udemy.com/course/the-complete-guide-to-angular-2/learn/lecture/6655868#overview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8B9DCB-3F8C-428C-8F02-50BE59132803}"/>
              </a:ext>
            </a:extLst>
          </p:cNvPr>
          <p:cNvSpPr/>
          <p:nvPr/>
        </p:nvSpPr>
        <p:spPr>
          <a:xfrm>
            <a:off x="746811" y="4859057"/>
            <a:ext cx="3253088" cy="502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341BF-5CFC-4858-9A0E-B590B34B3FC8}"/>
              </a:ext>
            </a:extLst>
          </p:cNvPr>
          <p:cNvSpPr/>
          <p:nvPr/>
        </p:nvSpPr>
        <p:spPr>
          <a:xfrm>
            <a:off x="5436096" y="5423441"/>
            <a:ext cx="2232248" cy="1657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5B5CBB-7406-458E-A4E4-6F1BA114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1" y="2068471"/>
            <a:ext cx="3453918" cy="42656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B14E-C258-4D47-9C92-5F434AF2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21" y="1958026"/>
            <a:ext cx="3547067" cy="45808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46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https://www.udemy.com/course/the-complete-guide-to-angular-2/learn/lecture/6655868#overview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D0CF8-752A-4467-A3ED-47F1FF8783A6}"/>
              </a:ext>
            </a:extLst>
          </p:cNvPr>
          <p:cNvSpPr/>
          <p:nvPr/>
        </p:nvSpPr>
        <p:spPr>
          <a:xfrm>
            <a:off x="827584" y="5338215"/>
            <a:ext cx="1656184" cy="349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B401F-4208-4714-B9CF-777D4A2B19B2}"/>
              </a:ext>
            </a:extLst>
          </p:cNvPr>
          <p:cNvSpPr/>
          <p:nvPr/>
        </p:nvSpPr>
        <p:spPr>
          <a:xfrm>
            <a:off x="4860032" y="5466206"/>
            <a:ext cx="201622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124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33 Two Way Databind</vt:lpstr>
      <vt:lpstr>33 Two Way Databind</vt:lpstr>
      <vt:lpstr>33.1 Code</vt:lpstr>
      <vt:lpstr>33.1 Code</vt:lpstr>
      <vt:lpstr>33.2 Verify</vt:lpstr>
      <vt:lpstr>33.2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704</cp:revision>
  <dcterms:created xsi:type="dcterms:W3CDTF">2018-09-28T16:40:41Z</dcterms:created>
  <dcterms:modified xsi:type="dcterms:W3CDTF">2020-07-20T21:00:02Z</dcterms:modified>
</cp:coreProperties>
</file>