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8" r:id="rId6"/>
    <p:sldId id="269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86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5868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868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868#overvie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5868#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 Assignment 02 </a:t>
            </a:r>
            <a:r>
              <a:rPr lang="en-US" altLang="zh-TW" sz="4800" b="1" dirty="0" err="1">
                <a:solidFill>
                  <a:srgbClr val="FFFF00"/>
                </a:solidFill>
              </a:rPr>
              <a:t>Databind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 Assignment 02 </a:t>
            </a:r>
            <a:r>
              <a:rPr lang="en-US" altLang="zh-TW" sz="4400" b="1" dirty="0" err="1">
                <a:solidFill>
                  <a:srgbClr val="FFFF00"/>
                </a:solidFill>
              </a:rPr>
              <a:t>Databind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3380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Assignment 02 Databinding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Add a Input field which updates a property ('username') via Two-Way-Binding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Output the username property via String Interpolation (in a paragraph below the input)</a:t>
            </a:r>
            <a:r>
              <a:rPr lang="en-US" sz="1800" b="0" dirty="0">
                <a:solidFill>
                  <a:srgbClr val="800000"/>
                </a:solidFill>
                <a:effectLst/>
                <a:latin typeface="+mj-lt"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Add a button which may only be clicked if the username is NOT an empty string</a:t>
            </a:r>
            <a:endParaRPr lang="en-US" sz="1800" dirty="0">
              <a:solidFill>
                <a:srgbClr val="800000"/>
              </a:solidFill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+mj-lt"/>
              </a:rPr>
              <a:t>Upon clicking the button, the username should be reset to an empty string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https://www.udemy.com/course/the-complete-guide-to-angular-2/learn/lecture/12982436#overview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5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7982544" cy="7157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username = ‘’;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>
              <a:buClr>
                <a:srgbClr val="0070C0"/>
              </a:buCl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https://www.udemy.com/course/the-complete-guide-to-angular-2/learn/lecture/12982436#overview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BBD82-E3F3-4EEE-B6D6-53F8893C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072" y="2467256"/>
            <a:ext cx="3171825" cy="2057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44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4F01A8-D464-409F-9AF2-0DA784322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1" y="2436373"/>
            <a:ext cx="702945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86600" cy="7157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This.serverCreatedStatus</a:t>
            </a:r>
            <a:r>
              <a:rPr lang="en-US" sz="1800" b="1" dirty="0">
                <a:solidFill>
                  <a:schemeClr val="tx1"/>
                </a:solidFill>
              </a:rPr>
              <a:t> = ‘…’;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>
              <a:buClr>
                <a:srgbClr val="0070C0"/>
              </a:buCl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https://www.udemy.com/course/the-complete-guide-to-angular-2/learn/lecture/12982436#overview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8B9DCB-3F8C-428C-8F02-50BE59132803}"/>
              </a:ext>
            </a:extLst>
          </p:cNvPr>
          <p:cNvSpPr/>
          <p:nvPr/>
        </p:nvSpPr>
        <p:spPr>
          <a:xfrm>
            <a:off x="1959854" y="4946458"/>
            <a:ext cx="3253088" cy="502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5C6D41-76FF-4842-BEBD-BA045C62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30263"/>
            <a:ext cx="4210050" cy="3419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86600" cy="7157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Module.ts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>
              <a:buClr>
                <a:srgbClr val="0070C0"/>
              </a:buClr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https://www.udemy.com/course/the-complete-guide-to-angular-2/learn/lecture/12982436#overview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2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7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D814B8-B0D8-4402-9A1D-DB27DD78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9" y="2107082"/>
            <a:ext cx="4085390" cy="22580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352928" cy="4622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https://www.udemy.com/course/the-complete-guide-to-angular-2/learn/lecture/12982436#overview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D0CF8-752A-4467-A3ED-47F1FF8783A6}"/>
              </a:ext>
            </a:extLst>
          </p:cNvPr>
          <p:cNvSpPr/>
          <p:nvPr/>
        </p:nvSpPr>
        <p:spPr>
          <a:xfrm>
            <a:off x="539552" y="4077072"/>
            <a:ext cx="648072" cy="296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FA3D69-1ABA-48FA-B7F4-5951D084E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50080"/>
            <a:ext cx="4275436" cy="22580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4718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220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34 Assignment 02 Databind</vt:lpstr>
      <vt:lpstr>34 Assignment 02 Databind</vt:lpstr>
      <vt:lpstr>34.1 Code</vt:lpstr>
      <vt:lpstr>34.1 Code</vt:lpstr>
      <vt:lpstr>34.1 Code</vt:lpstr>
      <vt:lpstr>34.1 Code</vt:lpstr>
      <vt:lpstr>34.2 Verify</vt:lpstr>
      <vt:lpstr>34.2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716</cp:revision>
  <dcterms:created xsi:type="dcterms:W3CDTF">2018-09-28T16:40:41Z</dcterms:created>
  <dcterms:modified xsi:type="dcterms:W3CDTF">2020-07-21T01:11:47Z</dcterms:modified>
</cp:coreProperties>
</file>