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35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5"/>
            <a:ext cx="8495782" cy="16612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What are Directives?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  <a:latin typeface="+mj-lt"/>
              </a:rPr>
              <a:t>Directives are instructions in the DOM.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We already use directive in the component.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Selector,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templateUrl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style, and etc. are directives.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There area others directives. We will discuss next.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https://www.udemy.com/course/the-complete-guide-to-angular-2/learn/lecture/6655898#overview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2B518-CED2-4680-BC17-B0D1EFEE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98291"/>
            <a:ext cx="4276725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77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35 Directive</vt:lpstr>
      <vt:lpstr>35 Directive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733</cp:revision>
  <dcterms:created xsi:type="dcterms:W3CDTF">2018-09-28T16:40:41Z</dcterms:created>
  <dcterms:modified xsi:type="dcterms:W3CDTF">2020-07-21T02:50:15Z</dcterms:modified>
</cp:coreProperties>
</file>