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8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36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36 </a:t>
            </a:r>
            <a:r>
              <a:rPr lang="en-US" altLang="zh-TW" sz="4800" b="1" dirty="0" err="1">
                <a:solidFill>
                  <a:srgbClr val="FFFF00"/>
                </a:solidFill>
              </a:rPr>
              <a:t>ngIf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36 </a:t>
            </a:r>
            <a:r>
              <a:rPr lang="en-US" altLang="zh-TW" sz="4400" b="1" dirty="0" err="1">
                <a:solidFill>
                  <a:srgbClr val="FFFF00"/>
                </a:solidFill>
              </a:rPr>
              <a:t>ngIf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5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ngIf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36.1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ngIf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0826F-3DD2-4C56-9CDA-63D30674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4" y="1977528"/>
            <a:ext cx="4790285" cy="32642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B2190A-789C-46AC-9D8A-C27087ED4AAE}"/>
              </a:ext>
            </a:extLst>
          </p:cNvPr>
          <p:cNvSpPr/>
          <p:nvPr/>
        </p:nvSpPr>
        <p:spPr>
          <a:xfrm>
            <a:off x="683568" y="4797152"/>
            <a:ext cx="4392488" cy="1815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A9D08B-E3DE-4CE3-89F3-FFC0BA66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05503"/>
            <a:ext cx="4986456" cy="540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3149138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ngIf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2190A-789C-46AC-9D8A-C27087ED4AAE}"/>
              </a:ext>
            </a:extLst>
          </p:cNvPr>
          <p:cNvSpPr/>
          <p:nvPr/>
        </p:nvSpPr>
        <p:spPr>
          <a:xfrm>
            <a:off x="4445888" y="5157192"/>
            <a:ext cx="18543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ADE98-6AF9-429B-BB0F-BC5FD523FE56}"/>
              </a:ext>
            </a:extLst>
          </p:cNvPr>
          <p:cNvSpPr/>
          <p:nvPr/>
        </p:nvSpPr>
        <p:spPr>
          <a:xfrm>
            <a:off x="4418377" y="3483243"/>
            <a:ext cx="18543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B9684-10FB-4534-BCAC-F6F87025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3" y="2048189"/>
            <a:ext cx="2653951" cy="32870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058C7-A6D7-45F4-8B7C-B6DF2CF6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45" y="2048189"/>
            <a:ext cx="2653951" cy="33962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04DE1-0AD2-4676-8813-6BBCDCF7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28" y="2048189"/>
            <a:ext cx="2984881" cy="35999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187044-C9B3-4649-91CB-3414C56ACA0B}"/>
              </a:ext>
            </a:extLst>
          </p:cNvPr>
          <p:cNvSpPr/>
          <p:nvPr/>
        </p:nvSpPr>
        <p:spPr>
          <a:xfrm>
            <a:off x="6012160" y="4653135"/>
            <a:ext cx="2817494" cy="504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294E0-C0E9-4907-89EB-4492F1229D2C}"/>
              </a:ext>
            </a:extLst>
          </p:cNvPr>
          <p:cNvSpPr/>
          <p:nvPr/>
        </p:nvSpPr>
        <p:spPr>
          <a:xfrm>
            <a:off x="3216973" y="4149079"/>
            <a:ext cx="922979" cy="288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ED911-A015-4140-AD7A-1FDE0ED3F8F4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139952" y="4293096"/>
            <a:ext cx="1872208" cy="6120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2B2AFC-9971-4207-BC70-42A861EA95FB}"/>
              </a:ext>
            </a:extLst>
          </p:cNvPr>
          <p:cNvSpPr/>
          <p:nvPr/>
        </p:nvSpPr>
        <p:spPr>
          <a:xfrm>
            <a:off x="3779912" y="3641703"/>
            <a:ext cx="792089" cy="482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117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36 ngIf</vt:lpstr>
      <vt:lpstr>36 ngIf</vt:lpstr>
      <vt:lpstr>36.1 Code</vt:lpstr>
      <vt:lpstr>36.1 Code</vt:lpstr>
      <vt:lpstr>36.1 Code</vt:lpstr>
      <vt:lpstr>36.2 Verify</vt:lpstr>
      <vt:lpstr>36.2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745</cp:revision>
  <dcterms:created xsi:type="dcterms:W3CDTF">2018-09-28T16:40:41Z</dcterms:created>
  <dcterms:modified xsi:type="dcterms:W3CDTF">2020-07-21T04:36:57Z</dcterms:modified>
</cp:coreProperties>
</file>