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12982436#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37 </a:t>
            </a:r>
            <a:r>
              <a:rPr lang="en-US" altLang="zh-TW" sz="4800" b="1" dirty="0" err="1">
                <a:solidFill>
                  <a:srgbClr val="FFFF00"/>
                </a:solidFill>
              </a:rPr>
              <a:t>ngIf</a:t>
            </a:r>
            <a:r>
              <a:rPr lang="en-US" altLang="zh-TW" sz="4800" b="1" dirty="0">
                <a:solidFill>
                  <a:srgbClr val="FFFF00"/>
                </a:solidFill>
              </a:rPr>
              <a:t> .. else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37 </a:t>
            </a:r>
            <a:r>
              <a:rPr lang="en-US" altLang="zh-TW" sz="4400" b="1" dirty="0" err="1">
                <a:solidFill>
                  <a:srgbClr val="FFFF00"/>
                </a:solidFill>
              </a:rPr>
              <a:t>ngIf</a:t>
            </a:r>
            <a:r>
              <a:rPr lang="en-US" altLang="zh-TW" sz="4400" b="1" dirty="0">
                <a:solidFill>
                  <a:srgbClr val="FFFF00"/>
                </a:solidFill>
              </a:rPr>
              <a:t> .. </a:t>
            </a:r>
            <a:r>
              <a:rPr lang="en-US" altLang="zh-TW" b="1" dirty="0">
                <a:solidFill>
                  <a:srgbClr val="FFFF00"/>
                </a:solidFill>
              </a:rPr>
              <a:t>e</a:t>
            </a:r>
            <a:r>
              <a:rPr lang="en-US" altLang="zh-TW" sz="4400" b="1" dirty="0">
                <a:solidFill>
                  <a:srgbClr val="FFFF00"/>
                </a:solidFill>
              </a:rPr>
              <a:t>lse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ngIf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.. else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https://www.udemy.com/course/the-complete-guide-to-angular-2/learn/lecture/6655898#overview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37.1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7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E696FE-1354-47E6-8FE5-B74ED3B3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01699"/>
            <a:ext cx="6105525" cy="4276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ngIf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else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https://www.udemy.com/course/the-complete-guide-to-angular-2/learn/lecture/6655898#overview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2190A-789C-46AC-9D8A-C27087ED4AAE}"/>
              </a:ext>
            </a:extLst>
          </p:cNvPr>
          <p:cNvSpPr/>
          <p:nvPr/>
        </p:nvSpPr>
        <p:spPr>
          <a:xfrm>
            <a:off x="2379692" y="5163851"/>
            <a:ext cx="2520280" cy="779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37.2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8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https://www.udemy.com/course/the-complete-guide-to-angular-2/learn/lecture/6655898#overview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B9684-10FB-4534-BCAC-F6F87025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954715"/>
            <a:ext cx="2653951" cy="32870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8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100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37 ngIf .. else</vt:lpstr>
      <vt:lpstr>37 ngIf .. else</vt:lpstr>
      <vt:lpstr>37.1 Code</vt:lpstr>
      <vt:lpstr>37.1 Code</vt:lpstr>
      <vt:lpstr>37.2 Verify</vt:lpstr>
      <vt:lpstr>37.2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747</cp:revision>
  <dcterms:created xsi:type="dcterms:W3CDTF">2018-09-28T16:40:41Z</dcterms:created>
  <dcterms:modified xsi:type="dcterms:W3CDTF">2020-07-21T16:07:51Z</dcterms:modified>
</cp:coreProperties>
</file>