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8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9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 </a:t>
            </a:r>
            <a:r>
              <a:rPr lang="en-US" altLang="zh-TW" sz="4800" b="1" dirty="0" err="1">
                <a:solidFill>
                  <a:srgbClr val="FFFF00"/>
                </a:solidFill>
              </a:rPr>
              <a:t>ngStyle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38 </a:t>
            </a:r>
            <a:r>
              <a:rPr lang="en-US" altLang="zh-TW" sz="4400" b="1" dirty="0" err="1">
                <a:solidFill>
                  <a:srgbClr val="FFFF00"/>
                </a:solidFill>
              </a:rPr>
              <a:t>ngStyle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ngStyle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https://www.udemy.com/course/the-complete-guide-to-angular-2/learn/lecture/6655914#overview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15E0B4-45A9-4BCC-8F66-1F09ED4A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5667375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https://www.udemy.com/course/the-complete-guide-to-angular-2/learn/lecture/6655914#overview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1691680" y="5440934"/>
            <a:ext cx="1800200" cy="415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862965-56C2-412F-B5C0-1FC83DC3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2133836"/>
            <a:ext cx="4017545" cy="10176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https://www.udemy.com/course/the-complete-guide-to-angular-2/learn/lecture/6655914#overview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9211C-8D39-4F67-AF67-A2151C3B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45" y="2104466"/>
            <a:ext cx="4107155" cy="34922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250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https://www.udemy.com/course/the-complete-guide-to-angular-2/learn/lecture/6655914#overview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A325B-532B-43EA-BE3D-C34DA77B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9094"/>
            <a:ext cx="3484499" cy="44481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117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38 ngStyle</vt:lpstr>
      <vt:lpstr>38 ngStyle</vt:lpstr>
      <vt:lpstr>38.1 Code</vt:lpstr>
      <vt:lpstr>38.1 Code</vt:lpstr>
      <vt:lpstr>38.1 Code</vt:lpstr>
      <vt:lpstr>38.2 Verify</vt:lpstr>
      <vt:lpstr>38.2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756</cp:revision>
  <dcterms:created xsi:type="dcterms:W3CDTF">2018-09-28T16:40:41Z</dcterms:created>
  <dcterms:modified xsi:type="dcterms:W3CDTF">2020-07-21T17:29:25Z</dcterms:modified>
</cp:coreProperties>
</file>