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91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12982436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 </a:t>
            </a:r>
            <a:r>
              <a:rPr lang="en-US" altLang="zh-TW" sz="4800" b="1" dirty="0" err="1">
                <a:solidFill>
                  <a:srgbClr val="FFFF00"/>
                </a:solidFill>
              </a:rPr>
              <a:t>ngClass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39 </a:t>
            </a:r>
            <a:r>
              <a:rPr lang="en-US" altLang="zh-TW" sz="4400" b="1" dirty="0" err="1">
                <a:solidFill>
                  <a:srgbClr val="FFFF00"/>
                </a:solidFill>
              </a:rPr>
              <a:t>ngClass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ngClass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: Set html element color to </a:t>
            </a:r>
            <a:r>
              <a:rPr lang="en-US" sz="1800" b="1">
                <a:solidFill>
                  <a:schemeClr val="tx1"/>
                </a:solidFill>
                <a:latin typeface="+mj-lt"/>
              </a:rPr>
              <a:t>‘white’.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7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774967-E84B-4599-92A5-0C511D32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15" y="2095500"/>
            <a:ext cx="3873261" cy="12131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B2190A-789C-46AC-9D8A-C27087ED4AAE}"/>
              </a:ext>
            </a:extLst>
          </p:cNvPr>
          <p:cNvSpPr/>
          <p:nvPr/>
        </p:nvSpPr>
        <p:spPr>
          <a:xfrm>
            <a:off x="1115616" y="2883692"/>
            <a:ext cx="3096344" cy="185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39.1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 Set property [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ngClass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] to ‘white’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https://www.udemy.com/course/the-complete-guide-to-angular-2/learn/lecture/6655924#overview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A92396-0E4A-4F31-B5DC-441F362A5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236" y="1973231"/>
            <a:ext cx="4300418" cy="43831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D52B2F-12E4-43DD-8530-754D2EE58DEA}"/>
              </a:ext>
            </a:extLst>
          </p:cNvPr>
          <p:cNvSpPr/>
          <p:nvPr/>
        </p:nvSpPr>
        <p:spPr>
          <a:xfrm>
            <a:off x="5131273" y="3029454"/>
            <a:ext cx="1421927" cy="687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8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39.2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Verify: Before text color is ‘black’. Now, online text become ‘white’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8A325B-532B-43EA-BE3D-C34DA77BE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50" y="1991186"/>
            <a:ext cx="3484499" cy="44481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FD65B-C377-48B0-B5ED-682E3CDF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967125"/>
            <a:ext cx="3516878" cy="43509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8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128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39 ngClass</vt:lpstr>
      <vt:lpstr>39 ngClass</vt:lpstr>
      <vt:lpstr>39.1 Code</vt:lpstr>
      <vt:lpstr>39.1 Code</vt:lpstr>
      <vt:lpstr>39.2 Verify</vt:lpstr>
      <vt:lpstr>39.2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761</cp:revision>
  <dcterms:created xsi:type="dcterms:W3CDTF">2018-09-28T16:40:41Z</dcterms:created>
  <dcterms:modified xsi:type="dcterms:W3CDTF">2020-07-21T20:19:59Z</dcterms:modified>
</cp:coreProperties>
</file>