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92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12982436#over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 </a:t>
            </a:r>
            <a:r>
              <a:rPr lang="en-US" altLang="zh-TW" sz="4800" b="1" dirty="0" err="1">
                <a:solidFill>
                  <a:srgbClr val="FFFF00"/>
                </a:solidFill>
              </a:rPr>
              <a:t>ngFor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 </a:t>
            </a:r>
            <a:r>
              <a:rPr lang="en-US" altLang="zh-TW" sz="4400" b="1" dirty="0" err="1">
                <a:solidFill>
                  <a:srgbClr val="FFFF00"/>
                </a:solidFill>
              </a:rPr>
              <a:t>ngFor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5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ngFor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691AA1C-4C87-43B1-B9D8-EEDDC226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16" y="2088504"/>
            <a:ext cx="4308935" cy="43622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B04EA-543F-4C73-969E-32492AB0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2088504"/>
            <a:ext cx="4001068" cy="27332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B2190A-789C-46AC-9D8A-C27087ED4AAE}"/>
              </a:ext>
            </a:extLst>
          </p:cNvPr>
          <p:cNvSpPr/>
          <p:nvPr/>
        </p:nvSpPr>
        <p:spPr>
          <a:xfrm>
            <a:off x="899592" y="3877299"/>
            <a:ext cx="169120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52B2F-12E4-43DD-8530-754D2EE58DEA}"/>
              </a:ext>
            </a:extLst>
          </p:cNvPr>
          <p:cNvSpPr/>
          <p:nvPr/>
        </p:nvSpPr>
        <p:spPr>
          <a:xfrm>
            <a:off x="5047014" y="3949307"/>
            <a:ext cx="1421927" cy="199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58B65D-0AB7-499A-A89D-44B6E3FD8771}"/>
              </a:ext>
            </a:extLst>
          </p:cNvPr>
          <p:cNvSpPr/>
          <p:nvPr/>
        </p:nvSpPr>
        <p:spPr>
          <a:xfrm>
            <a:off x="683568" y="4525192"/>
            <a:ext cx="3024336" cy="2634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B0AE6E-079A-46A4-AE13-8EECE03C9619}"/>
              </a:ext>
            </a:extLst>
          </p:cNvPr>
          <p:cNvSpPr/>
          <p:nvPr/>
        </p:nvSpPr>
        <p:spPr>
          <a:xfrm>
            <a:off x="5127281" y="5793925"/>
            <a:ext cx="1892991" cy="199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3964560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0CCCA-4469-492D-83A8-C86F6146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271164"/>
            <a:ext cx="3105509" cy="55852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EE597-57A5-44EE-966A-48327BE3B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99" y="2072903"/>
            <a:ext cx="3217433" cy="40898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95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40 ngFor</vt:lpstr>
      <vt:lpstr>40 ngFor</vt:lpstr>
      <vt:lpstr>40.1 Code</vt:lpstr>
      <vt:lpstr>40.1 Code</vt:lpstr>
      <vt:lpstr>40.2 Verify</vt:lpstr>
      <vt:lpstr>40.2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768</cp:revision>
  <dcterms:created xsi:type="dcterms:W3CDTF">2018-09-28T16:40:41Z</dcterms:created>
  <dcterms:modified xsi:type="dcterms:W3CDTF">2020-07-21T21:19:47Z</dcterms:modified>
</cp:coreProperties>
</file>