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8" r:id="rId6"/>
    <p:sldId id="266" r:id="rId7"/>
    <p:sldId id="267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92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36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 Assignment 03: Directive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41 Assignment 03: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5782" cy="35337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Assignment 03: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 A button which says 'Display Details’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 a paragraph with any content of your choice (e.g., 'Secret Password = tuna’)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 the displaying of that paragraph with the button created in the first step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 all button clicks in an array and output that array below the secret 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(simply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 incrementing number)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 at the 5th log item, give all future log items a blue background (via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ngStyle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and white color 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3B20EC-21A4-49B4-9827-B554E9DC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2088504"/>
            <a:ext cx="7956376" cy="31094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92A7A-0173-4E37-8161-81D91572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66831"/>
            <a:ext cx="3276600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B2061-E64D-405B-92D3-BF98C89B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63" y="2166831"/>
            <a:ext cx="2676525" cy="1123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601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41.2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126560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https://www.udemy.com/course/the-complete-guide-to-angular-2/learn/lecture/6655924#overview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16F84-9FFB-46F8-81C8-C71C1499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82911"/>
            <a:ext cx="3753352" cy="39734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88C38-860B-4DA1-A470-DF10A17E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2" y="2382911"/>
            <a:ext cx="3745143" cy="2418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216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Office 佈景主題</vt:lpstr>
      <vt:lpstr>41 Assignment 03: Directive</vt:lpstr>
      <vt:lpstr>41 Assignment 03: Directive</vt:lpstr>
      <vt:lpstr>41.1 Code</vt:lpstr>
      <vt:lpstr>41.1 Code</vt:lpstr>
      <vt:lpstr>41.1 Code</vt:lpstr>
      <vt:lpstr>41.2 Verify</vt:lpstr>
      <vt:lpstr>41.2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774</cp:revision>
  <dcterms:created xsi:type="dcterms:W3CDTF">2018-09-28T16:40:41Z</dcterms:created>
  <dcterms:modified xsi:type="dcterms:W3CDTF">2020-07-21T22:59:11Z</dcterms:modified>
</cp:coreProperties>
</file>