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8" r:id="rId6"/>
    <p:sldId id="269" r:id="rId7"/>
    <p:sldId id="266" r:id="rId8"/>
    <p:sldId id="267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0" d="100"/>
          <a:sy n="80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6655924#overview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udemy.com/course/the-complete-guide-to-angular-2/learn/lecture/12982436#overview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42 Assignment 03: Index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42 Assignment 03: Index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4109" y="1407384"/>
            <a:ext cx="8495782" cy="367779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Assignment 03: Add Time stamp and Index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 A button which says 'Display Details’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 a paragraph with any content of your choice (e.g., 'Secret Password = tuna’)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 the displaying of that paragraph with the button created in the first step</a:t>
            </a: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 all button clicks in an array and output that array below the secret </a:t>
            </a:r>
            <a:r>
              <a:rPr lang="en-US" sz="1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paragraph (log 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 timestamp)</a:t>
            </a:r>
            <a:endParaRPr lang="en-US" sz="18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 at the 5th log item, give all future log items a blue background (via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ngStyle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and white color 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ngClass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endParaRPr lang="en-US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8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42.1 Code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1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2C6F4-5EDF-497A-8E56-DDC73148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73598"/>
            <a:ext cx="3219450" cy="2905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2601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42.1 Code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495782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Code: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7AB15-1B10-4CD4-A895-F44CB8335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9" y="2131513"/>
            <a:ext cx="8367837" cy="322259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5283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42.2 Verify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CB6AD-7601-4045-BC39-76255B7DB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77" y="3717032"/>
            <a:ext cx="919747" cy="98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68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42.2 Verify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417066"/>
            <a:ext cx="8126560" cy="4622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465138" indent="-465138" algn="l">
              <a:buClr>
                <a:srgbClr val="0070C0"/>
              </a:buClr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Verify: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-8722" y="759619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https://www.udemy.com/course/the-complete-guide-to-angular-2/learn/lecture/6655944#overview</a:t>
            </a:r>
            <a:endParaRPr lang="en-US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49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88C38-860B-4DA1-A470-DF10A17E9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82" y="2382911"/>
            <a:ext cx="3745143" cy="2418035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236CA-F7F1-4A46-8E13-0934E4942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925" y="2382911"/>
            <a:ext cx="4803718" cy="29855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148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2020/7/21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244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Office 佈景主題</vt:lpstr>
      <vt:lpstr>42 Assignment 03: Index</vt:lpstr>
      <vt:lpstr>42 Assignment 03: Index</vt:lpstr>
      <vt:lpstr>42.1 Code</vt:lpstr>
      <vt:lpstr>42.1 Code</vt:lpstr>
      <vt:lpstr>42.1 Code</vt:lpstr>
      <vt:lpstr>42.1 Code</vt:lpstr>
      <vt:lpstr>42.2 Verify</vt:lpstr>
      <vt:lpstr>42.2 Verify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776</cp:revision>
  <dcterms:created xsi:type="dcterms:W3CDTF">2018-09-28T16:40:41Z</dcterms:created>
  <dcterms:modified xsi:type="dcterms:W3CDTF">2020-07-21T22:58:24Z</dcterms:modified>
</cp:coreProperties>
</file>