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84 Databinding between Components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84 Databinding between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6363" cy="1309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Databinding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between Components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We discuss the databinding between components and lifecycle hook work.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We fine tune the knowledge for navigate between recipes and shopping list.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We will have the working communications between the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26D31-51A9-4F0F-B9AC-14D55733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862926"/>
            <a:ext cx="4734461" cy="37933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84 Databinding between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2951747" cy="8694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Databinding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between Component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s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425038"/>
            <a:ext cx="5071490" cy="23640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A7AFC-1C60-49DE-9CEC-870D5E0E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181" y="3838312"/>
            <a:ext cx="4990619" cy="26018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476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105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 Neue</vt:lpstr>
      <vt:lpstr>Wingdings</vt:lpstr>
      <vt:lpstr>Office 佈景主題</vt:lpstr>
      <vt:lpstr>84 Databinding between Components</vt:lpstr>
      <vt:lpstr>84 Databinding between Components</vt:lpstr>
      <vt:lpstr>84 Databinding between Components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1164</cp:revision>
  <dcterms:created xsi:type="dcterms:W3CDTF">2018-09-28T16:40:41Z</dcterms:created>
  <dcterms:modified xsi:type="dcterms:W3CDTF">2020-07-29T16:00:34Z</dcterms:modified>
</cp:coreProperties>
</file>