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70" r:id="rId6"/>
    <p:sldId id="271" r:id="rId7"/>
    <p:sldId id="267" r:id="rId8"/>
    <p:sldId id="268" r:id="rId9"/>
    <p:sldId id="269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13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613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the-complete-guide-to-angular-2/learn/lecture/6656132#overview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the-complete-guide-to-angular-2/learn/lecture/6656132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the-complete-guide-to-angular-2/learn/lecture/6656132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85 Databinding between Components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85 Databinding between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495782" cy="18055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Databinding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 between Components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We use navigator to switch two pages (page 1: recipe and page 2: shopping- list)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Navigator pass ‘recipe’ or ‘shopping-list’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In the app component, we use *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n</a:t>
            </a:r>
            <a:r>
              <a:rPr lang="en-US" sz="1800" b="0" i="0">
                <a:solidFill>
                  <a:srgbClr val="333333"/>
                </a:solidFill>
                <a:effectLst/>
                <a:latin typeface="Helvetica Neue"/>
              </a:rPr>
              <a:t>gIf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 to display recipe or shopping-list.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5509F-0075-46E1-BCB9-785D8D7A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429" y="3534963"/>
            <a:ext cx="5710398" cy="2661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85.1 Navigator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1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85.1 Navigator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6727"/>
            <a:ext cx="8362691" cy="7275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Navigator Component: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Toggle recipes component and shopping list component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EF454-5517-44E4-A15A-B2BB19E65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97989"/>
            <a:ext cx="5676900" cy="19145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F553D-EE96-49F9-A7A1-BC833FBFD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037" y="4040674"/>
            <a:ext cx="3209925" cy="2571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86B7702-85C5-4B16-B67D-D357E2ADF4B3}"/>
              </a:ext>
            </a:extLst>
          </p:cNvPr>
          <p:cNvSpPr/>
          <p:nvPr/>
        </p:nvSpPr>
        <p:spPr>
          <a:xfrm>
            <a:off x="3685396" y="5976267"/>
            <a:ext cx="2133601" cy="1939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36FF37-028C-4A24-9CB6-84F593705ACE}"/>
              </a:ext>
            </a:extLst>
          </p:cNvPr>
          <p:cNvSpPr/>
          <p:nvPr/>
        </p:nvSpPr>
        <p:spPr>
          <a:xfrm>
            <a:off x="2731650" y="3083554"/>
            <a:ext cx="4824536" cy="4407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E244C0-B843-46CE-8AF8-431E783940C6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4752197" y="3524276"/>
            <a:ext cx="391721" cy="24519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5E9E6B7-4A14-41AA-ACC9-23EB88546320}"/>
              </a:ext>
            </a:extLst>
          </p:cNvPr>
          <p:cNvSpPr/>
          <p:nvPr/>
        </p:nvSpPr>
        <p:spPr>
          <a:xfrm>
            <a:off x="3102034" y="2334241"/>
            <a:ext cx="2437928" cy="3841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3B2C9B-FBD2-4BDB-B4B4-648510E912B0}"/>
              </a:ext>
            </a:extLst>
          </p:cNvPr>
          <p:cNvSpPr/>
          <p:nvPr/>
        </p:nvSpPr>
        <p:spPr>
          <a:xfrm>
            <a:off x="3536041" y="5661247"/>
            <a:ext cx="1828048" cy="3150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689C3F-17AD-459E-8A47-3E343DCE6EDB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4320998" y="2718429"/>
            <a:ext cx="129067" cy="29428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8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85.2 Header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DE1CCE2-ECA0-4594-B212-F01180FF7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240943"/>
            <a:ext cx="4552950" cy="24193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DDDDDA-AB31-43EC-BA01-AE9C03081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029469"/>
            <a:ext cx="5562600" cy="2143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85.2 Header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6363" cy="5814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Header Component: Select the Feature and Output Selected Feature to parent (Navigate Component). After selected, the feature </a:t>
            </a:r>
            <a:r>
              <a:rPr lang="en-US" sz="1800" b="1">
                <a:solidFill>
                  <a:schemeClr val="tx1"/>
                </a:solidFill>
                <a:latin typeface="+mj-lt"/>
              </a:rPr>
              <a:t>is emitted to parent.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https://www.udemy.com/course/the-complete-guide-to-angular-2/learn/lecture/6656132#overview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E9E6B7-4A14-41AA-ACC9-23EB88546320}"/>
              </a:ext>
            </a:extLst>
          </p:cNvPr>
          <p:cNvSpPr/>
          <p:nvPr/>
        </p:nvSpPr>
        <p:spPr>
          <a:xfrm>
            <a:off x="3912208" y="3639322"/>
            <a:ext cx="4638216" cy="3841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3B2C9B-FBD2-4BDB-B4B4-648510E912B0}"/>
              </a:ext>
            </a:extLst>
          </p:cNvPr>
          <p:cNvSpPr/>
          <p:nvPr/>
        </p:nvSpPr>
        <p:spPr>
          <a:xfrm>
            <a:off x="2782702" y="5710470"/>
            <a:ext cx="3598425" cy="5581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689C3F-17AD-459E-8A47-3E343DCE6EDB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4581915" y="4023510"/>
            <a:ext cx="1649401" cy="16869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61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85.1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85.1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799230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9F82D-13AE-4095-BD2A-3D95AF353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009706"/>
            <a:ext cx="6534150" cy="4086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C469C4-81AB-4DA4-9C38-1F097A39BF96}"/>
              </a:ext>
            </a:extLst>
          </p:cNvPr>
          <p:cNvSpPr/>
          <p:nvPr/>
        </p:nvSpPr>
        <p:spPr>
          <a:xfrm>
            <a:off x="2483768" y="3150205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6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85.1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799230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07762E-4CFE-4D29-A658-1F4FF00F5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903503"/>
            <a:ext cx="7953375" cy="4076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36DF76-8419-428F-A693-FF9E1D371189}"/>
              </a:ext>
            </a:extLst>
          </p:cNvPr>
          <p:cNvSpPr/>
          <p:nvPr/>
        </p:nvSpPr>
        <p:spPr>
          <a:xfrm>
            <a:off x="2699792" y="3068960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7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4437</TotalTime>
  <Words>232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Neue</vt:lpstr>
      <vt:lpstr>Wingdings</vt:lpstr>
      <vt:lpstr>Office 佈景主題</vt:lpstr>
      <vt:lpstr>85 Databinding between Components</vt:lpstr>
      <vt:lpstr>85 Databinding between Components</vt:lpstr>
      <vt:lpstr>85.1 Navigator Component</vt:lpstr>
      <vt:lpstr>85.1 Navigator Component</vt:lpstr>
      <vt:lpstr>85.2 Header Component</vt:lpstr>
      <vt:lpstr>85.2 Header Component</vt:lpstr>
      <vt:lpstr>85.1 Verify</vt:lpstr>
      <vt:lpstr>85.1 Verify</vt:lpstr>
      <vt:lpstr>85.1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1180</cp:revision>
  <dcterms:created xsi:type="dcterms:W3CDTF">2018-09-28T16:40:41Z</dcterms:created>
  <dcterms:modified xsi:type="dcterms:W3CDTF">2020-07-29T00:44:02Z</dcterms:modified>
</cp:coreProperties>
</file>