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72" r:id="rId6"/>
    <p:sldId id="273" r:id="rId7"/>
    <p:sldId id="267" r:id="rId8"/>
    <p:sldId id="268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32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udemy.com/course/the-complete-guide-to-angular-2/learn/lecture/6656132#overvi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demy.com/course/the-complete-guide-to-angular-2/learn/lecture/6656132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32#overview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86 Recipe Data with Property Binding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86 Recipe Data with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1"/>
            <a:ext cx="8495782" cy="65346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Recipe Data with Property Binding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We have navigate the two pages. Now, we discuss the recipe.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5509F-0075-46E1-BCB9-785D8D7A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079" y="2399240"/>
            <a:ext cx="5710398" cy="266181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>
                <a:solidFill>
                  <a:srgbClr val="FFFF00"/>
                </a:solidFill>
              </a:rPr>
              <a:t>86.1 Property Binding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82ED3F6-FA8B-4358-A97D-3E0FE37A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19667"/>
            <a:ext cx="4671547" cy="289504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86.1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62255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Binding: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Initialize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2134072" y="3591523"/>
            <a:ext cx="4301163" cy="5470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13F7B0-0FF0-486F-A80A-0C25750C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630" y="2291352"/>
            <a:ext cx="4162425" cy="36957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32CE2-69CE-4B7A-9010-D2CCA580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99" y="2312084"/>
            <a:ext cx="4143375" cy="26289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86.1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700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Binding: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Make sure the data is passed from parent to child component.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4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36FF37-028C-4A24-9CB6-84F593705ACE}"/>
              </a:ext>
            </a:extLst>
          </p:cNvPr>
          <p:cNvSpPr/>
          <p:nvPr/>
        </p:nvSpPr>
        <p:spPr>
          <a:xfrm>
            <a:off x="5023668" y="3566989"/>
            <a:ext cx="3433876" cy="4407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E244C0-B843-46CE-8AF8-431E783940C6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6607844" y="4007711"/>
            <a:ext cx="132762" cy="5694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9E6B7-4A14-41AA-ACC9-23EB88546320}"/>
              </a:ext>
            </a:extLst>
          </p:cNvPr>
          <p:cNvSpPr/>
          <p:nvPr/>
        </p:nvSpPr>
        <p:spPr>
          <a:xfrm>
            <a:off x="1199621" y="4225372"/>
            <a:ext cx="1231759" cy="1911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3B2C9B-FBD2-4BDB-B4B4-648510E912B0}"/>
              </a:ext>
            </a:extLst>
          </p:cNvPr>
          <p:cNvSpPr/>
          <p:nvPr/>
        </p:nvSpPr>
        <p:spPr>
          <a:xfrm>
            <a:off x="5023668" y="4577134"/>
            <a:ext cx="3168352" cy="5335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689C3F-17AD-459E-8A47-3E343DCE6EDB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 flipV="1">
            <a:off x="2431380" y="3787350"/>
            <a:ext cx="2592288" cy="5335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86.1 Property Binding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256727"/>
            <a:ext cx="8362691" cy="70040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Property Binding: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Display the data attribute.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6D2DC-31B5-4545-8533-8F211FE0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266" y="2352116"/>
            <a:ext cx="4524375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8853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86.2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BD4053-40ED-48EA-9681-F9712F15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893450"/>
            <a:ext cx="6448425" cy="38862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86.2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7992307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https://www.udemy.com/course/the-complete-guide-to-angular-2/learn/lecture/6656132#overview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96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197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Helvetica Neue</vt:lpstr>
      <vt:lpstr>Wingdings</vt:lpstr>
      <vt:lpstr>Office 佈景主題</vt:lpstr>
      <vt:lpstr>86 Recipe Data with Property Binding</vt:lpstr>
      <vt:lpstr>86 Recipe Data with Property Binding</vt:lpstr>
      <vt:lpstr>86.1 Property Binding</vt:lpstr>
      <vt:lpstr>86.1 Property Binding</vt:lpstr>
      <vt:lpstr>86.1 Property Binding</vt:lpstr>
      <vt:lpstr>86.1 Property Binding</vt:lpstr>
      <vt:lpstr>86.2 Verify</vt:lpstr>
      <vt:lpstr>86.2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1192</cp:revision>
  <dcterms:created xsi:type="dcterms:W3CDTF">2018-09-28T16:40:41Z</dcterms:created>
  <dcterms:modified xsi:type="dcterms:W3CDTF">2020-07-29T00:44:11Z</dcterms:modified>
</cp:coreProperties>
</file>