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77" r:id="rId4"/>
    <p:sldId id="265" r:id="rId5"/>
    <p:sldId id="278" r:id="rId6"/>
    <p:sldId id="281" r:id="rId7"/>
    <p:sldId id="279" r:id="rId8"/>
    <p:sldId id="280" r:id="rId9"/>
    <p:sldId id="266" r:id="rId10"/>
    <p:sldId id="275" r:id="rId11"/>
    <p:sldId id="276" r:id="rId12"/>
    <p:sldId id="267" r:id="rId13"/>
    <p:sldId id="268" r:id="rId14"/>
    <p:sldId id="282" r:id="rId15"/>
    <p:sldId id="274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5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132#overvie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132#overview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the-complete-guide-to-angular-2/learn/lecture/6656132#overview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the-complete-guide-to-angular-2/learn/lecture/6656132#overview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13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6132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132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132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the-complete-guide-to-angular-2/learn/lecture/6656132#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87 Click Item and Display Detail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ACCE40-C8E8-4A94-BB28-DDB9DB6F4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75" y="2534843"/>
            <a:ext cx="3442600" cy="247833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87.1 Event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6727"/>
            <a:ext cx="8362691" cy="10547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Property Binding: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recipe-list is the parent of recipe-item.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Recipe-list emit the recipe to its parent recipes.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https://www.udemy.com/course/the-complete-guide-to-angular-2/learn/lecture/6656144#overview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E9E6B7-4A14-41AA-ACC9-23EB88546320}"/>
              </a:ext>
            </a:extLst>
          </p:cNvPr>
          <p:cNvSpPr/>
          <p:nvPr/>
        </p:nvSpPr>
        <p:spPr>
          <a:xfrm>
            <a:off x="1023428" y="4024282"/>
            <a:ext cx="2828147" cy="8045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AF322C-B460-4E38-94D0-0CE620BE3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609639"/>
            <a:ext cx="4884813" cy="23287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2945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D12DB4-24E1-4B48-9007-D5C1E98F2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48517"/>
            <a:ext cx="3764967" cy="20980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87.1 Event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6727"/>
            <a:ext cx="8362691" cy="10547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Property Binding: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recipe-list is the parent of recipe-item.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Recipe-list emit the recipe to its parent recipes.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https://www.udemy.com/course/the-complete-guide-to-angular-2/learn/lecture/6656144#overview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E9E6B7-4A14-41AA-ACC9-23EB88546320}"/>
              </a:ext>
            </a:extLst>
          </p:cNvPr>
          <p:cNvSpPr/>
          <p:nvPr/>
        </p:nvSpPr>
        <p:spPr>
          <a:xfrm>
            <a:off x="947936" y="3551803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D2BDBA-0A02-459C-9B09-9C02960D1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130" y="4045175"/>
            <a:ext cx="4155913" cy="22690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BA3DA5-75D3-44A2-AB6A-88C34CDEF3DF}"/>
              </a:ext>
            </a:extLst>
          </p:cNvPr>
          <p:cNvSpPr/>
          <p:nvPr/>
        </p:nvSpPr>
        <p:spPr>
          <a:xfrm>
            <a:off x="4932040" y="5396098"/>
            <a:ext cx="2808312" cy="7805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9F776C-0060-4228-9F37-75A4852DAA17}"/>
              </a:ext>
            </a:extLst>
          </p:cNvPr>
          <p:cNvSpPr/>
          <p:nvPr/>
        </p:nvSpPr>
        <p:spPr>
          <a:xfrm>
            <a:off x="4919918" y="4598840"/>
            <a:ext cx="2808312" cy="5174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6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87.4 Verify Display Recipe Item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87.4 Verify Display Recipe Item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799230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 Display Recipe Item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67767-BBD9-42EE-A85C-37AD44D13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93559"/>
            <a:ext cx="6388020" cy="36065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0096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87.5 Click Item and Display Detail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01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87.5 Click Item and Display Detail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799230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 Click Item and Display Detail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7A15F-09C9-43E4-A5D5-93C64B8DC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805" y="1879277"/>
            <a:ext cx="5963195" cy="43804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A807DE-1CDE-4251-ADF9-A942E9F6D9B7}"/>
              </a:ext>
            </a:extLst>
          </p:cNvPr>
          <p:cNvSpPr/>
          <p:nvPr/>
        </p:nvSpPr>
        <p:spPr>
          <a:xfrm>
            <a:off x="2051720" y="3573016"/>
            <a:ext cx="208823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CECDA6-084F-4193-8F5B-B65A17D7CCB8}"/>
              </a:ext>
            </a:extLst>
          </p:cNvPr>
          <p:cNvSpPr/>
          <p:nvPr/>
        </p:nvSpPr>
        <p:spPr>
          <a:xfrm>
            <a:off x="5297089" y="3037497"/>
            <a:ext cx="2322911" cy="32221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58F69-E021-48BD-8F15-18B38CEDA09E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4139952" y="3861048"/>
            <a:ext cx="1157137" cy="7875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30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87 Click Item and Display Detail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2663715" cy="33177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Recipe Event Binding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Component recipes contains the recipe-lis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t and recipe-detail.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Click recipe-list component display 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he information to recipe-detail component. (): data. []: event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85509F-0075-46E1-BCB9-785D8D7A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493" y="1372614"/>
            <a:ext cx="5710398" cy="266181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2C969C-F93B-4185-8C51-6BB44E117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4149710"/>
            <a:ext cx="4990619" cy="26018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87 Click Item and Display Detail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495782" cy="12961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Recipe Event Binding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Component recipes contains the recipe-lis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t and recipe-detail.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Click recipe-list component display 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he information to recipe-detail component. (): data. []: event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D61B07-EA9E-4DCE-A234-97213C49C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987090"/>
            <a:ext cx="4155913" cy="22690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541829-D171-47C4-A799-BE82EE6A7C63}"/>
              </a:ext>
            </a:extLst>
          </p:cNvPr>
          <p:cNvSpPr/>
          <p:nvPr/>
        </p:nvSpPr>
        <p:spPr>
          <a:xfrm>
            <a:off x="2842827" y="3537354"/>
            <a:ext cx="3580829" cy="4415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891FB8-A275-4A0F-88D2-2CE776112200}"/>
              </a:ext>
            </a:extLst>
          </p:cNvPr>
          <p:cNvSpPr/>
          <p:nvPr/>
        </p:nvSpPr>
        <p:spPr>
          <a:xfrm>
            <a:off x="2842828" y="4125234"/>
            <a:ext cx="2737284" cy="8837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2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87.1 Pass Recipe Item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1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87.1 Pass Recipe Item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10" y="1407381"/>
            <a:ext cx="2909020" cy="4454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Recipe Item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640E03-F696-47CB-A836-BE9D044928B8}"/>
              </a:ext>
            </a:extLst>
          </p:cNvPr>
          <p:cNvSpPr/>
          <p:nvPr/>
        </p:nvSpPr>
        <p:spPr>
          <a:xfrm>
            <a:off x="4572001" y="5623841"/>
            <a:ext cx="1884018" cy="55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recipe-</a:t>
            </a:r>
            <a:r>
              <a:rPr lang="en-US" dirty="0" err="1"/>
              <a:t>item.ts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7D82F-78FC-42FB-8FD2-6D2D0ACFEA30}"/>
              </a:ext>
            </a:extLst>
          </p:cNvPr>
          <p:cNvSpPr txBox="1"/>
          <p:nvPr/>
        </p:nvSpPr>
        <p:spPr>
          <a:xfrm>
            <a:off x="5303425" y="5146777"/>
            <a:ext cx="157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@Input recipe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424E5-3BD1-42D7-BCF5-EF1E14411A8C}"/>
              </a:ext>
            </a:extLst>
          </p:cNvPr>
          <p:cNvSpPr/>
          <p:nvPr/>
        </p:nvSpPr>
        <p:spPr>
          <a:xfrm>
            <a:off x="528581" y="5643834"/>
            <a:ext cx="2072189" cy="55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recipe-item.html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E60B3F-F5A2-441B-8288-903FDBCC7C98}"/>
              </a:ext>
            </a:extLst>
          </p:cNvPr>
          <p:cNvSpPr txBox="1"/>
          <p:nvPr/>
        </p:nvSpPr>
        <p:spPr>
          <a:xfrm>
            <a:off x="2559719" y="6022807"/>
            <a:ext cx="118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{{ recipe }}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0F4D58-2896-46D2-A84E-9366C0622C31}"/>
              </a:ext>
            </a:extLst>
          </p:cNvPr>
          <p:cNvSpPr/>
          <p:nvPr/>
        </p:nvSpPr>
        <p:spPr>
          <a:xfrm>
            <a:off x="420133" y="3545510"/>
            <a:ext cx="1733412" cy="55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recipe-list.html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8FC098-8AEE-46D4-AEDD-06A8291BC045}"/>
              </a:ext>
            </a:extLst>
          </p:cNvPr>
          <p:cNvSpPr txBox="1"/>
          <p:nvPr/>
        </p:nvSpPr>
        <p:spPr>
          <a:xfrm>
            <a:off x="2398231" y="4023272"/>
            <a:ext cx="91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[recipe]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AB63A0-A832-412B-A948-8634810ED671}"/>
              </a:ext>
            </a:extLst>
          </p:cNvPr>
          <p:cNvCxnSpPr>
            <a:cxnSpLocks/>
            <a:stCxn id="37" idx="3"/>
            <a:endCxn id="21" idx="0"/>
          </p:cNvCxnSpPr>
          <p:nvPr/>
        </p:nvCxnSpPr>
        <p:spPr>
          <a:xfrm>
            <a:off x="2153545" y="3820642"/>
            <a:ext cx="3360465" cy="180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B91F030-E03A-4F78-A0B8-1A84E0604008}"/>
              </a:ext>
            </a:extLst>
          </p:cNvPr>
          <p:cNvSpPr/>
          <p:nvPr/>
        </p:nvSpPr>
        <p:spPr>
          <a:xfrm>
            <a:off x="245088" y="2935622"/>
            <a:ext cx="4536912" cy="1309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55A5865-8A13-4D72-9293-F4AF6E09E788}"/>
              </a:ext>
            </a:extLst>
          </p:cNvPr>
          <p:cNvSpPr/>
          <p:nvPr/>
        </p:nvSpPr>
        <p:spPr>
          <a:xfrm>
            <a:off x="265495" y="5366321"/>
            <a:ext cx="6459949" cy="1082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4DC946-A4FF-4C56-889E-1FF3CD3B084A}"/>
              </a:ext>
            </a:extLst>
          </p:cNvPr>
          <p:cNvCxnSpPr>
            <a:cxnSpLocks/>
            <a:stCxn id="21" idx="1"/>
            <a:endCxn id="8" idx="3"/>
          </p:cNvCxnSpPr>
          <p:nvPr/>
        </p:nvCxnSpPr>
        <p:spPr>
          <a:xfrm flipH="1">
            <a:off x="2600770" y="5898973"/>
            <a:ext cx="1971231" cy="1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EBD72ECB-35E0-4B3B-8891-1E67DE151548}"/>
              </a:ext>
            </a:extLst>
          </p:cNvPr>
          <p:cNvSpPr/>
          <p:nvPr/>
        </p:nvSpPr>
        <p:spPr>
          <a:xfrm>
            <a:off x="4141255" y="4519142"/>
            <a:ext cx="332393" cy="3304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76264C9-07CD-4136-A261-7DC5C2BA6018}"/>
              </a:ext>
            </a:extLst>
          </p:cNvPr>
          <p:cNvSpPr txBox="1"/>
          <p:nvPr/>
        </p:nvSpPr>
        <p:spPr>
          <a:xfrm>
            <a:off x="4636102" y="4495111"/>
            <a:ext cx="87790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29233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87.2 Click Item and Display Detail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8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87.2 Click Item and Display Detail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10" y="1407381"/>
            <a:ext cx="2199698" cy="10113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Item selected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Recipe selected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Recipe Passed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4677F8-5A8E-44B8-8609-546949BFE7AB}"/>
              </a:ext>
            </a:extLst>
          </p:cNvPr>
          <p:cNvSpPr/>
          <p:nvPr/>
        </p:nvSpPr>
        <p:spPr>
          <a:xfrm>
            <a:off x="3009590" y="3497204"/>
            <a:ext cx="1368152" cy="55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recipe-</a:t>
            </a:r>
            <a:r>
              <a:rPr lang="en-US" dirty="0" err="1"/>
              <a:t>list.ts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38AE8E-CE72-4003-B1A8-31F039BC3B0F}"/>
              </a:ext>
            </a:extLst>
          </p:cNvPr>
          <p:cNvSpPr/>
          <p:nvPr/>
        </p:nvSpPr>
        <p:spPr>
          <a:xfrm>
            <a:off x="5418732" y="3391259"/>
            <a:ext cx="1668555" cy="55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recipe-</a:t>
            </a:r>
            <a:r>
              <a:rPr lang="en-US" dirty="0" err="1"/>
              <a:t>detail.ts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640E03-F696-47CB-A836-BE9D044928B8}"/>
              </a:ext>
            </a:extLst>
          </p:cNvPr>
          <p:cNvSpPr/>
          <p:nvPr/>
        </p:nvSpPr>
        <p:spPr>
          <a:xfrm>
            <a:off x="4572001" y="5623841"/>
            <a:ext cx="1884018" cy="55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recipe-</a:t>
            </a:r>
            <a:r>
              <a:rPr lang="en-US" dirty="0" err="1"/>
              <a:t>item.ts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477004-7A55-4B02-A79D-1B09A96A3C0F}"/>
              </a:ext>
            </a:extLst>
          </p:cNvPr>
          <p:cNvCxnSpPr>
            <a:cxnSpLocks/>
            <a:stCxn id="21" idx="1"/>
            <a:endCxn id="37" idx="2"/>
          </p:cNvCxnSpPr>
          <p:nvPr/>
        </p:nvCxnSpPr>
        <p:spPr>
          <a:xfrm flipH="1" flipV="1">
            <a:off x="1286839" y="4095774"/>
            <a:ext cx="3285162" cy="180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7F2D80-B905-46F0-ACB4-E0E990FCC797}"/>
              </a:ext>
            </a:extLst>
          </p:cNvPr>
          <p:cNvSpPr txBox="1"/>
          <p:nvPr/>
        </p:nvSpPr>
        <p:spPr>
          <a:xfrm>
            <a:off x="3399487" y="5152110"/>
            <a:ext cx="173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@Output </a:t>
            </a:r>
            <a:r>
              <a:rPr lang="en-US" dirty="0" err="1"/>
              <a:t>recipeSelected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76A982-72CA-4AF1-81B2-818978D052DF}"/>
              </a:ext>
            </a:extLst>
          </p:cNvPr>
          <p:cNvCxnSpPr>
            <a:cxnSpLocks/>
            <a:stCxn id="17" idx="0"/>
            <a:endCxn id="91" idx="2"/>
          </p:cNvCxnSpPr>
          <p:nvPr/>
        </p:nvCxnSpPr>
        <p:spPr>
          <a:xfrm flipV="1">
            <a:off x="3693666" y="1836270"/>
            <a:ext cx="1503199" cy="16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69FC9A-E9C8-4043-80D7-6E0FEA63E604}"/>
              </a:ext>
            </a:extLst>
          </p:cNvPr>
          <p:cNvSpPr txBox="1"/>
          <p:nvPr/>
        </p:nvSpPr>
        <p:spPr>
          <a:xfrm>
            <a:off x="2659707" y="289324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@Output</a:t>
            </a:r>
          </a:p>
          <a:p>
            <a:r>
              <a:rPr lang="en-US" dirty="0" err="1"/>
              <a:t>recipeWasSelected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7D82F-78FC-42FB-8FD2-6D2D0ACFEA30}"/>
              </a:ext>
            </a:extLst>
          </p:cNvPr>
          <p:cNvSpPr txBox="1"/>
          <p:nvPr/>
        </p:nvSpPr>
        <p:spPr>
          <a:xfrm>
            <a:off x="5303425" y="5146777"/>
            <a:ext cx="157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@Input recipe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424E5-3BD1-42D7-BCF5-EF1E14411A8C}"/>
              </a:ext>
            </a:extLst>
          </p:cNvPr>
          <p:cNvSpPr/>
          <p:nvPr/>
        </p:nvSpPr>
        <p:spPr>
          <a:xfrm>
            <a:off x="528581" y="5643834"/>
            <a:ext cx="2072189" cy="55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recipe-item.html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E60B3F-F5A2-441B-8288-903FDBCC7C98}"/>
              </a:ext>
            </a:extLst>
          </p:cNvPr>
          <p:cNvSpPr txBox="1"/>
          <p:nvPr/>
        </p:nvSpPr>
        <p:spPr>
          <a:xfrm>
            <a:off x="2559719" y="6022807"/>
            <a:ext cx="118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{{ recipe }}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0F4D58-2896-46D2-A84E-9366C0622C31}"/>
              </a:ext>
            </a:extLst>
          </p:cNvPr>
          <p:cNvSpPr/>
          <p:nvPr/>
        </p:nvSpPr>
        <p:spPr>
          <a:xfrm>
            <a:off x="420133" y="3545510"/>
            <a:ext cx="1733412" cy="55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recipe-list.html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8FC098-8AEE-46D4-AEDD-06A8291BC045}"/>
              </a:ext>
            </a:extLst>
          </p:cNvPr>
          <p:cNvSpPr txBox="1"/>
          <p:nvPr/>
        </p:nvSpPr>
        <p:spPr>
          <a:xfrm>
            <a:off x="2398231" y="4023272"/>
            <a:ext cx="91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[recipe]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AB63A0-A832-412B-A948-8634810ED671}"/>
              </a:ext>
            </a:extLst>
          </p:cNvPr>
          <p:cNvCxnSpPr>
            <a:cxnSpLocks/>
            <a:stCxn id="37" idx="3"/>
            <a:endCxn id="21" idx="0"/>
          </p:cNvCxnSpPr>
          <p:nvPr/>
        </p:nvCxnSpPr>
        <p:spPr>
          <a:xfrm>
            <a:off x="2153545" y="3820642"/>
            <a:ext cx="3360465" cy="180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C32CB12-9921-4778-AB1C-8F3346866F67}"/>
              </a:ext>
            </a:extLst>
          </p:cNvPr>
          <p:cNvSpPr txBox="1"/>
          <p:nvPr/>
        </p:nvSpPr>
        <p:spPr>
          <a:xfrm>
            <a:off x="329252" y="4168276"/>
            <a:ext cx="171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recipeSelected</a:t>
            </a:r>
            <a:r>
              <a:rPr lang="en-US" dirty="0"/>
              <a:t>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CF3CD93-3780-49C9-88A0-E210EED3E87D}"/>
              </a:ext>
            </a:extLst>
          </p:cNvPr>
          <p:cNvSpPr/>
          <p:nvPr/>
        </p:nvSpPr>
        <p:spPr>
          <a:xfrm>
            <a:off x="4381569" y="1286006"/>
            <a:ext cx="1630591" cy="55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recipes.html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E78A53-D58A-4CDA-B320-E9930269C0C2}"/>
              </a:ext>
            </a:extLst>
          </p:cNvPr>
          <p:cNvSpPr txBox="1"/>
          <p:nvPr/>
        </p:nvSpPr>
        <p:spPr>
          <a:xfrm>
            <a:off x="3236194" y="1933307"/>
            <a:ext cx="218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recipeWasSelected</a:t>
            </a:r>
            <a:r>
              <a:rPr lang="en-US" dirty="0"/>
              <a:t>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72C783B-46E4-497E-A454-11AAF8EBCD5B}"/>
              </a:ext>
            </a:extLst>
          </p:cNvPr>
          <p:cNvCxnSpPr>
            <a:cxnSpLocks/>
            <a:stCxn id="91" idx="2"/>
            <a:endCxn id="19" idx="0"/>
          </p:cNvCxnSpPr>
          <p:nvPr/>
        </p:nvCxnSpPr>
        <p:spPr>
          <a:xfrm>
            <a:off x="5196865" y="1836270"/>
            <a:ext cx="1056145" cy="155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1E4C779-D176-4D34-AE09-C5ADC9645AAB}"/>
              </a:ext>
            </a:extLst>
          </p:cNvPr>
          <p:cNvSpPr txBox="1"/>
          <p:nvPr/>
        </p:nvSpPr>
        <p:spPr>
          <a:xfrm>
            <a:off x="5437024" y="1876239"/>
            <a:ext cx="94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[recipe]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A797954-8AD0-4A8D-91AA-3A7FC197ED33}"/>
              </a:ext>
            </a:extLst>
          </p:cNvPr>
          <p:cNvSpPr/>
          <p:nvPr/>
        </p:nvSpPr>
        <p:spPr>
          <a:xfrm>
            <a:off x="7550020" y="3391259"/>
            <a:ext cx="1271329" cy="55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recipe-detail.html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5FAC63-C1DB-4503-B471-A1FB6BAFB0A4}"/>
              </a:ext>
            </a:extLst>
          </p:cNvPr>
          <p:cNvSpPr txBox="1"/>
          <p:nvPr/>
        </p:nvSpPr>
        <p:spPr>
          <a:xfrm>
            <a:off x="7363176" y="3935778"/>
            <a:ext cx="118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{{ recipe }}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B91F030-E03A-4F78-A0B8-1A84E0604008}"/>
              </a:ext>
            </a:extLst>
          </p:cNvPr>
          <p:cNvSpPr/>
          <p:nvPr/>
        </p:nvSpPr>
        <p:spPr>
          <a:xfrm>
            <a:off x="245088" y="2935622"/>
            <a:ext cx="4536912" cy="1309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55A5865-8A13-4D72-9293-F4AF6E09E788}"/>
              </a:ext>
            </a:extLst>
          </p:cNvPr>
          <p:cNvSpPr/>
          <p:nvPr/>
        </p:nvSpPr>
        <p:spPr>
          <a:xfrm>
            <a:off x="265495" y="5366321"/>
            <a:ext cx="6459949" cy="1082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113BFD0-0051-467E-B532-2FD362D8E314}"/>
              </a:ext>
            </a:extLst>
          </p:cNvPr>
          <p:cNvSpPr txBox="1"/>
          <p:nvPr/>
        </p:nvSpPr>
        <p:spPr>
          <a:xfrm>
            <a:off x="5847230" y="2960614"/>
            <a:ext cx="157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@Input recipe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A14F32A-1A54-4565-8625-5DB0A9B1A379}"/>
              </a:ext>
            </a:extLst>
          </p:cNvPr>
          <p:cNvSpPr/>
          <p:nvPr/>
        </p:nvSpPr>
        <p:spPr>
          <a:xfrm>
            <a:off x="5288162" y="2922707"/>
            <a:ext cx="3565760" cy="1309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4DC946-A4FF-4C56-889E-1FF3CD3B084A}"/>
              </a:ext>
            </a:extLst>
          </p:cNvPr>
          <p:cNvCxnSpPr>
            <a:cxnSpLocks/>
            <a:stCxn id="21" idx="1"/>
            <a:endCxn id="8" idx="3"/>
          </p:cNvCxnSpPr>
          <p:nvPr/>
        </p:nvCxnSpPr>
        <p:spPr>
          <a:xfrm flipH="1">
            <a:off x="2600770" y="5898973"/>
            <a:ext cx="1971231" cy="1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F51DC89-A47B-432E-B250-27F016324B75}"/>
              </a:ext>
            </a:extLst>
          </p:cNvPr>
          <p:cNvCxnSpPr>
            <a:cxnSpLocks/>
            <a:stCxn id="19" idx="3"/>
            <a:endCxn id="110" idx="1"/>
          </p:cNvCxnSpPr>
          <p:nvPr/>
        </p:nvCxnSpPr>
        <p:spPr>
          <a:xfrm>
            <a:off x="7087287" y="3666391"/>
            <a:ext cx="462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EBD72ECB-35E0-4B3B-8891-1E67DE151548}"/>
              </a:ext>
            </a:extLst>
          </p:cNvPr>
          <p:cNvSpPr/>
          <p:nvPr/>
        </p:nvSpPr>
        <p:spPr>
          <a:xfrm>
            <a:off x="2434573" y="4730112"/>
            <a:ext cx="332393" cy="3304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76264C9-07CD-4136-A261-7DC5C2BA6018}"/>
              </a:ext>
            </a:extLst>
          </p:cNvPr>
          <p:cNvSpPr txBox="1"/>
          <p:nvPr/>
        </p:nvSpPr>
        <p:spPr>
          <a:xfrm>
            <a:off x="2929420" y="4706081"/>
            <a:ext cx="164258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Item Selected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987B620-BF8B-4622-B736-999C07431941}"/>
              </a:ext>
            </a:extLst>
          </p:cNvPr>
          <p:cNvSpPr/>
          <p:nvPr/>
        </p:nvSpPr>
        <p:spPr>
          <a:xfrm>
            <a:off x="2714248" y="2442758"/>
            <a:ext cx="332393" cy="3304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82D45F5-27AB-488D-847C-09A163878717}"/>
              </a:ext>
            </a:extLst>
          </p:cNvPr>
          <p:cNvSpPr txBox="1"/>
          <p:nvPr/>
        </p:nvSpPr>
        <p:spPr>
          <a:xfrm>
            <a:off x="3209094" y="2418727"/>
            <a:ext cx="167550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Selected Recipe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9C394BC-011C-4FF9-8C96-9890B6568F1A}"/>
              </a:ext>
            </a:extLst>
          </p:cNvPr>
          <p:cNvSpPr/>
          <p:nvPr/>
        </p:nvSpPr>
        <p:spPr>
          <a:xfrm>
            <a:off x="5735705" y="2396041"/>
            <a:ext cx="332393" cy="3304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F6F1A72-AA41-424E-B26F-F24FE6516ACF}"/>
              </a:ext>
            </a:extLst>
          </p:cNvPr>
          <p:cNvSpPr txBox="1"/>
          <p:nvPr/>
        </p:nvSpPr>
        <p:spPr>
          <a:xfrm>
            <a:off x="6230551" y="2372010"/>
            <a:ext cx="131946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Pass Recipe</a:t>
            </a:r>
          </a:p>
        </p:txBody>
      </p:sp>
    </p:spTree>
    <p:extLst>
      <p:ext uri="{BB962C8B-B14F-4D97-AF65-F5344CB8AC3E}">
        <p14:creationId xmlns:p14="http://schemas.microsoft.com/office/powerpoint/2010/main" val="317302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87.3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4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F5C230-828E-4090-A4B1-CC105A2CA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68015"/>
            <a:ext cx="3855622" cy="247114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5C621C-615D-4CC4-8D47-412AF45E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120" y="2782157"/>
            <a:ext cx="4267597" cy="34725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87.3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6727"/>
            <a:ext cx="8362691" cy="14096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Child component r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ecipe-item: We bind the event of selection to display the data.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Emit the recipe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https://www.udemy.com/course/the-complete-guide-to-angular-2/learn/lecture/6656144#overview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E9E6B7-4A14-41AA-ACC9-23EB88546320}"/>
              </a:ext>
            </a:extLst>
          </p:cNvPr>
          <p:cNvSpPr/>
          <p:nvPr/>
        </p:nvSpPr>
        <p:spPr>
          <a:xfrm>
            <a:off x="872843" y="3501007"/>
            <a:ext cx="1512168" cy="2206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8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</TotalTime>
  <Words>490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Helvetica Neue</vt:lpstr>
      <vt:lpstr>Wingdings</vt:lpstr>
      <vt:lpstr>Office 佈景主題</vt:lpstr>
      <vt:lpstr>87 Click Item and Display Detail</vt:lpstr>
      <vt:lpstr>87 Click Item and Display Detail</vt:lpstr>
      <vt:lpstr>87 Click Item and Display Detail</vt:lpstr>
      <vt:lpstr>87.1 Pass Recipe Item</vt:lpstr>
      <vt:lpstr>87.1 Pass Recipe Item</vt:lpstr>
      <vt:lpstr>87.2 Click Item and Display Detail</vt:lpstr>
      <vt:lpstr>87.2 Click Item and Display Detail</vt:lpstr>
      <vt:lpstr>87.3 Code</vt:lpstr>
      <vt:lpstr>87.3 Code</vt:lpstr>
      <vt:lpstr>87.1 Event Binding</vt:lpstr>
      <vt:lpstr>87.1 Event Binding</vt:lpstr>
      <vt:lpstr>87.4 Verify Display Recipe Item</vt:lpstr>
      <vt:lpstr>87.4 Verify Display Recipe Item</vt:lpstr>
      <vt:lpstr>87.5 Click Item and Display Detail</vt:lpstr>
      <vt:lpstr>87.5 Click Item and Display Detail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1242</cp:revision>
  <dcterms:created xsi:type="dcterms:W3CDTF">2018-09-28T16:40:41Z</dcterms:created>
  <dcterms:modified xsi:type="dcterms:W3CDTF">2020-07-29T17:14:25Z</dcterms:modified>
</cp:coreProperties>
</file>