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7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89 Ingredient of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89 Ingredient of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Ingredients of Shopping List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01" y="2098091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89.1 Ingredient of Shopping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89.1 </a:t>
            </a:r>
            <a:r>
              <a:rPr lang="en-US" altLang="zh-TW" b="1" dirty="0">
                <a:solidFill>
                  <a:srgbClr val="FFFF00"/>
                </a:solidFill>
              </a:rPr>
              <a:t>Ingredient of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6"/>
            <a:ext cx="4175883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Ingredient of Shopping List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494F2-2DD1-4161-99FE-8E657439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49" y="1256727"/>
            <a:ext cx="2956846" cy="54647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406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89.2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89.2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AB7DF-1FC4-42A3-BDB0-E0A26EEC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6" y="1913917"/>
            <a:ext cx="7462410" cy="41970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09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112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Wingdings</vt:lpstr>
      <vt:lpstr>Office 佈景主題</vt:lpstr>
      <vt:lpstr>89 Ingredient of Shopping List</vt:lpstr>
      <vt:lpstr>89 Ingredient of Shopping List</vt:lpstr>
      <vt:lpstr>89.1 Ingredient of Shopping List</vt:lpstr>
      <vt:lpstr>89.1 Ingredient of Shopping List</vt:lpstr>
      <vt:lpstr>89.2 Verify</vt:lpstr>
      <vt:lpstr>89.2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1217</cp:revision>
  <dcterms:created xsi:type="dcterms:W3CDTF">2018-09-28T16:40:41Z</dcterms:created>
  <dcterms:modified xsi:type="dcterms:W3CDTF">2020-07-29T00:44:41Z</dcterms:modified>
</cp:coreProperties>
</file>