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6" r:id="rId4"/>
    <p:sldId id="264" r:id="rId5"/>
    <p:sldId id="26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cuda-programming-masterclass/learn/lecture/1255494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cuda-programming-masterclass/learn/lecture/12554944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cuda-programming-masterclass/learn/lecture/12554944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Programming Assignment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Programming Assignment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13888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Programming Assignment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Print value of threadIdx, blockDim, gridDim variables for 3D grid which has 4 threads in all X, Y, and Z dimension. The thread block size is 2 threads in each dimension.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>
                <a:hlinkClick r:id="rId2"/>
              </a:rPr>
              <a:t>https://www.udemy.com/course/cuda-programming-masterclass/learn/lecture/12554944#overview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1" y="1484785"/>
            <a:ext cx="353873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https://www.udemy.com/course/cuda-programming-masterclass/learn/lecture/12554944#overview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F467D-2FFB-4E01-8B50-06894F95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557" y="1492721"/>
            <a:ext cx="4314825" cy="4600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677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5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5"/>
            <a:ext cx="810291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  <a:endParaRPr lang="en-US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https://www.udemy.com/course/cuda-programming-masterclass/learn/lecture/12554944#overview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D612E-ADB7-4E7E-A72D-6399E969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35674"/>
            <a:ext cx="6876256" cy="36220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378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137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8 Programming Assignment 1</vt:lpstr>
      <vt:lpstr>8 Programming Assignment 1</vt:lpstr>
      <vt:lpstr>8.1 Code</vt:lpstr>
      <vt:lpstr>8.1 Code</vt:lpstr>
      <vt:lpstr>8.2 Verify</vt:lpstr>
      <vt:lpstr>8.2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872</cp:revision>
  <dcterms:created xsi:type="dcterms:W3CDTF">2018-09-28T16:40:41Z</dcterms:created>
  <dcterms:modified xsi:type="dcterms:W3CDTF">2020-08-26T21:36:49Z</dcterms:modified>
</cp:coreProperties>
</file>