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5" r:id="rId4"/>
    <p:sldId id="26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cuda-programming-masterclass/learn/lecture/1183338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cuda-programming-masterclass/learn/lecture/1183338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8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cuda-programming-masterclass/learn/lecture/1183338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cuda-programming-masterclass/learn/lecture/11833384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cuda-programming-masterclass/learn/lecture/11833384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cuda-programming-masterclass/learn/lecture/11833384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ThreadIdx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6.3 Grid with 256 threads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0884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Grid with 256 threads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will launch 2D with 256 threads with 4 blocks.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Each blocks has 64 threads.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https://www.udemy.com/course/cuda-programming-masterclass/learn/lecture/11833388#overview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A8D47-5146-481B-BB70-C5788A5B8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27" y="2674269"/>
            <a:ext cx="6020345" cy="34076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207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6.3 Grid with 256 threads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011897" cy="10884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Grid with 256 threads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will launch 2D with 256 threads with 4 blocks.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Each blocks has 64 threads.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https://www.udemy.com/course/cuda-programming-masterclass/learn/lecture/11833388#overview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5568D-CAC3-4DBA-9AC2-8D678E5F9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74" y="2610682"/>
            <a:ext cx="3996565" cy="36149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6EDDD-F03A-4E50-BB18-FF508D83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986" y="2544687"/>
            <a:ext cx="2988454" cy="39897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031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ThreadIdx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 Thread: ThreadIdx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In Cuda, we have access to unique set of variables from device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These set of variables are implicitly initialized by Cuda runtime, based on where the accessing thread is located in the thread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All these variables are dim3 type variable with X, Y, and Z coordinates.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https://www.udemy.com/course/cuda-programming-masterclass/learn/lecture/11833388#overview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</a:t>
            </a:r>
            <a:r>
              <a:rPr lang="en-US" altLang="zh-TW" sz="4800" b="1" dirty="0" err="1">
                <a:solidFill>
                  <a:srgbClr val="FFFF00"/>
                </a:solidFill>
              </a:rPr>
              <a:t>theradIdx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ThreadIdx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2469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ThreadIdx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Cuda runtime uniquely initialized </a:t>
            </a:r>
            <a:r>
              <a:rPr lang="en-US" altLang="en-US" sz="1800" b="1" dirty="0">
                <a:solidFill>
                  <a:srgbClr val="C00000"/>
                </a:solidFill>
                <a:cs typeface="Arial" panose="020B0604020202020204" pitchFamily="34" charset="0"/>
              </a:rPr>
              <a:t>threadIdx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variable for each thread depending on where that particular thread is located in the thread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ThreadIdx is dim3 type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For example, consider a one dimensional grid with one thread block with eight threads. This diagram represent such as grid.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Here a thread is represented by each slot, and we named each of these thread using letter A to H.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https://www.udemy.com/course/cuda-programming-masterclass/learn/lecture/11833388#overview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97AD76-8741-471F-9383-D9A99331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92" y="3992271"/>
            <a:ext cx="4147364" cy="23640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62497572-FC6A-4C2B-A872-603F5502B4CB}"/>
              </a:ext>
            </a:extLst>
          </p:cNvPr>
          <p:cNvSpPr txBox="1">
            <a:spLocks/>
          </p:cNvSpPr>
          <p:nvPr/>
        </p:nvSpPr>
        <p:spPr>
          <a:xfrm>
            <a:off x="520543" y="3989732"/>
            <a:ext cx="3835433" cy="18087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This is a one dimensional grid, so X dimensional value of threadIdx variable or threadIdx.X values for each thread in this grid, will be initialized starting from 0 as shown here.</a:t>
            </a:r>
          </a:p>
        </p:txBody>
      </p:sp>
    </p:spTree>
    <p:extLst>
      <p:ext uri="{BB962C8B-B14F-4D97-AF65-F5344CB8AC3E}">
        <p14:creationId xmlns:p14="http://schemas.microsoft.com/office/powerpoint/2010/main" val="34085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ThreadIdx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885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ThreadIdx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Two thread blocks.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https://www.udemy.com/course/cuda-programming-masterclass/learn/lecture/11833388#overview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87679-558B-4E63-9387-3678DF50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59616"/>
            <a:ext cx="5295900" cy="2552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298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2D-theradIdx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69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6.2 2D-theradIdx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885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2D ThreadIdx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Block filled into two dimensional threadIdx 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https://www.udemy.com/course/cuda-programming-masterclass/learn/lecture/11833388#overview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FF27F-CB56-44BD-A4F4-02DBB827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05016"/>
            <a:ext cx="5372100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823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6.2 2D-theradIdx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844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diagram, we can see another wd grid,.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https://www.udemy.com/course/cuda-programming-masterclass/learn/lecture/11833388#overview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DE77B-C19D-4803-AFAD-335B1852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26458"/>
            <a:ext cx="5375880" cy="39298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653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Grid with 256 threads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4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430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6 ThreadIdx</vt:lpstr>
      <vt:lpstr>6 ThreadIdx</vt:lpstr>
      <vt:lpstr>6.1 theradIdx</vt:lpstr>
      <vt:lpstr>6.1 ThreadIdx</vt:lpstr>
      <vt:lpstr>6.1 ThreadIdx</vt:lpstr>
      <vt:lpstr>6.2 2D-theradIdx</vt:lpstr>
      <vt:lpstr>6.2 2D-theradIdx</vt:lpstr>
      <vt:lpstr>6.2 2D-theradIdx</vt:lpstr>
      <vt:lpstr>6.3 Grid with 256 threads</vt:lpstr>
      <vt:lpstr>6.3 Grid with 256 threads</vt:lpstr>
      <vt:lpstr>6.3 Grid with 256 threads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820</cp:revision>
  <dcterms:created xsi:type="dcterms:W3CDTF">2018-09-28T16:40:41Z</dcterms:created>
  <dcterms:modified xsi:type="dcterms:W3CDTF">2020-08-26T19:34:31Z</dcterms:modified>
</cp:coreProperties>
</file>