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8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cuda-programming-masterclass/learn/lecture/11833342?start=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20375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Code base for course: Get the resource for the courses.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Cuda sample codes: Good practice code from Cuda toolkit.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Cuda toolkit documentation: Google the NVIDIA site.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Cuda Developers forums: Join the community, for example, learn Accelerated programming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https://www.udemy.com/course/cuda-programming-masterclass/learn/lecture/11833342?start=0#overview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872193E-6063-419E-A561-05DFB0FC8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87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Introduction</vt:lpstr>
      <vt:lpstr>1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340</cp:revision>
  <dcterms:created xsi:type="dcterms:W3CDTF">2018-09-28T16:40:41Z</dcterms:created>
  <dcterms:modified xsi:type="dcterms:W3CDTF">2020-08-25T00:12:55Z</dcterms:modified>
</cp:coreProperties>
</file>