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8" r:id="rId4"/>
    <p:sldId id="276" r:id="rId5"/>
    <p:sldId id="277" r:id="rId6"/>
    <p:sldId id="279" r:id="rId7"/>
    <p:sldId id="281" r:id="rId8"/>
    <p:sldId id="275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89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9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BlockIdx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blockDim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blockDim Example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0C1D2-37B5-4E66-A7FB-8F4BE5BB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05" y="2217599"/>
            <a:ext cx="6032151" cy="31236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625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gridDim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5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gridDim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101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gridDim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gridDim</a:t>
            </a:r>
            <a:r>
              <a:rPr lang="en-US" altLang="en-US" sz="1800" b="1" dirty="0">
                <a:solidFill>
                  <a:schemeClr val="tx1"/>
                </a:solidFill>
              </a:rPr>
              <a:t> variable consists number of thread blocks in each dimension of a grid.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gridDim</a:t>
            </a:r>
            <a:r>
              <a:rPr lang="en-US" altLang="en-US" sz="1800" b="1" dirty="0">
                <a:solidFill>
                  <a:schemeClr val="tx1"/>
                </a:solidFill>
              </a:rPr>
              <a:t> is dim3 type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gridDim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gridDim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739DF-2F70-4B4F-97E1-6321EE0A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796380"/>
            <a:ext cx="6829425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1FF5B-3224-411F-B50E-A024014E05E2}"/>
              </a:ext>
            </a:extLst>
          </p:cNvPr>
          <p:cNvSpPr txBox="1"/>
          <p:nvPr/>
        </p:nvSpPr>
        <p:spPr>
          <a:xfrm>
            <a:off x="4716016" y="23237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gridDim.x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B6042-809D-4359-97A8-51E82E084E41}"/>
              </a:ext>
            </a:extLst>
          </p:cNvPr>
          <p:cNvSpPr txBox="1"/>
          <p:nvPr/>
        </p:nvSpPr>
        <p:spPr>
          <a:xfrm>
            <a:off x="299864" y="391322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gridDim.y = 3</a:t>
            </a:r>
          </a:p>
        </p:txBody>
      </p:sp>
    </p:spTree>
    <p:extLst>
      <p:ext uri="{BB962C8B-B14F-4D97-AF65-F5344CB8AC3E}">
        <p14:creationId xmlns:p14="http://schemas.microsoft.com/office/powerpoint/2010/main" val="323722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blockDim and gridDim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0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blockDim and </a:t>
            </a:r>
            <a:r>
              <a:rPr lang="en-US" altLang="zh-TW" b="1" dirty="0">
                <a:solidFill>
                  <a:srgbClr val="FFFF00"/>
                </a:solidFill>
              </a:rPr>
              <a:t>g</a:t>
            </a:r>
            <a:r>
              <a:rPr lang="en-US" altLang="zh-TW" sz="4400" b="1" dirty="0">
                <a:solidFill>
                  <a:srgbClr val="FFFF00"/>
                </a:solidFill>
              </a:rPr>
              <a:t>ridDim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blockDim and gridDim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Gird with 256 threads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55703-2A9E-4428-99B5-EAFBFF32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7" y="2323292"/>
            <a:ext cx="5999013" cy="34557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129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blockDim and </a:t>
            </a:r>
            <a:r>
              <a:rPr lang="en-US" altLang="zh-TW" b="1" dirty="0">
                <a:solidFill>
                  <a:srgbClr val="FFFF00"/>
                </a:solidFill>
              </a:rPr>
              <a:t>g</a:t>
            </a:r>
            <a:r>
              <a:rPr lang="en-US" altLang="zh-TW" sz="4400" b="1" dirty="0">
                <a:solidFill>
                  <a:srgbClr val="FFFF00"/>
                </a:solidFill>
              </a:rPr>
              <a:t>ridDim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3043345" cy="1101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blockDim and gridDim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B6656-12D3-4D6B-9430-A42E9FE9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65" y="1391464"/>
            <a:ext cx="4752975" cy="493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910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blockDim and </a:t>
            </a:r>
            <a:r>
              <a:rPr lang="en-US" altLang="zh-TW" b="1" dirty="0">
                <a:solidFill>
                  <a:srgbClr val="FFFF00"/>
                </a:solidFill>
              </a:rPr>
              <a:t>g</a:t>
            </a:r>
            <a:r>
              <a:rPr lang="en-US" altLang="zh-TW" sz="4400" b="1" dirty="0">
                <a:solidFill>
                  <a:srgbClr val="FFFF00"/>
                </a:solidFill>
              </a:rPr>
              <a:t>ridDim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blockDim and gridDim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AF82-2C68-4A4F-AF2F-90BDCC0D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7" y="2288992"/>
            <a:ext cx="7957223" cy="33796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289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BlockIdx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388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BlockIdx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Cuda runtime uniquely initialized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blockIdx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variable for each thread depending on the coordinates of the belonging thread block in the grid.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blockIdx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dim3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type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4AF76-9074-4B7F-8A71-3B3F64B9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60088"/>
            <a:ext cx="62769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BlockIdx Example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BlockIdx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388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 dimensional grid with 2 thread blocks in each dimension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thread block have 4 threads in X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have named for some of these threads with letters.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So assign blockIdx values for each of those.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2105D-29F9-473E-AA64-0C4BCCEB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06" y="3102421"/>
            <a:ext cx="39243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15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BlockIdx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 block id for each threads.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C2087-3AA0-4BA2-9CF9-DC765E93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07500"/>
            <a:ext cx="5158531" cy="35301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41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BlockIdx Example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7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BlockIdx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 block id for each threads.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5FCF0-F616-4401-8179-CA3FE363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62" y="2058867"/>
            <a:ext cx="5586387" cy="4110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42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blockDim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4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blockDim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2469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blockDim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blockDim</a:t>
            </a:r>
            <a:r>
              <a:rPr lang="en-US" altLang="en-US" sz="1800" b="1" dirty="0">
                <a:solidFill>
                  <a:schemeClr val="tx1"/>
                </a:solidFill>
              </a:rPr>
              <a:t> variable consist number of threads in each dimension of a thread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Notice all the thread block in a grid have same block size, so this variable value is same for all threads in a grid.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blockDim </a:t>
            </a:r>
            <a:r>
              <a:rPr lang="en-US" altLang="en-US" sz="1800" b="1" dirty="0">
                <a:solidFill>
                  <a:schemeClr val="tx1"/>
                </a:solidFill>
              </a:rPr>
              <a:t>is dim2 type variable.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0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504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7 BlockIdx</vt:lpstr>
      <vt:lpstr>7 BlockIdx</vt:lpstr>
      <vt:lpstr>7.1 BlockIdx Example 1</vt:lpstr>
      <vt:lpstr>7.1 BlockIdx Example 1</vt:lpstr>
      <vt:lpstr>7.1 BlockIdx Example 1</vt:lpstr>
      <vt:lpstr>7.2 BlockIdx Example 2</vt:lpstr>
      <vt:lpstr>7.2 BlockIdx Example 2</vt:lpstr>
      <vt:lpstr>7.3 blockDim</vt:lpstr>
      <vt:lpstr>7.3 blockDim</vt:lpstr>
      <vt:lpstr>7.3 blockDim Example</vt:lpstr>
      <vt:lpstr>7.4 gridDim</vt:lpstr>
      <vt:lpstr>7.4 gridDim</vt:lpstr>
      <vt:lpstr>7.4 gridDim Example</vt:lpstr>
      <vt:lpstr>7.5 blockDim and gridDim Example</vt:lpstr>
      <vt:lpstr>7.5 blockDim and gridDim Example</vt:lpstr>
      <vt:lpstr>7.5 blockDim and gridDim Example</vt:lpstr>
      <vt:lpstr>7.5 blockDim and gridDim Example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859</cp:revision>
  <dcterms:created xsi:type="dcterms:W3CDTF">2018-09-28T16:40:41Z</dcterms:created>
  <dcterms:modified xsi:type="dcterms:W3CDTF">2020-08-26T21:28:40Z</dcterms:modified>
</cp:coreProperties>
</file>