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72" r:id="rId4"/>
    <p:sldId id="268" r:id="rId5"/>
    <p:sldId id="269" r:id="rId6"/>
    <p:sldId id="264" r:id="rId7"/>
    <p:sldId id="271" r:id="rId8"/>
    <p:sldId id="267" r:id="rId9"/>
    <p:sldId id="265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cuda-programming-masterclass/learn/lecture/11833398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Index Calculation by Idx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Two Blocks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84785"/>
            <a:ext cx="21336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23089-8FED-4D11-A406-4C93C466F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372394"/>
            <a:ext cx="4399384" cy="51860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773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Two Blocks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5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8316D-78C0-4259-89C7-CE35DD98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2319337"/>
            <a:ext cx="1838325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058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Four Blocks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6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9.3 Four Blocks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5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Four Blocks: How to access the elements with two blocks?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06C0D-108A-451B-9DB4-3F0016B5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75051"/>
            <a:ext cx="7291265" cy="34509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3075A6-DBBB-4F8A-859C-5BBD5FCE1DB9}"/>
              </a:ext>
            </a:extLst>
          </p:cNvPr>
          <p:cNvCxnSpPr/>
          <p:nvPr/>
        </p:nvCxnSpPr>
        <p:spPr>
          <a:xfrm>
            <a:off x="683568" y="5957735"/>
            <a:ext cx="586963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8D9B2-1CEF-4828-AE7E-D0A7D77D2F7C}"/>
              </a:ext>
            </a:extLst>
          </p:cNvPr>
          <p:cNvSpPr txBox="1"/>
          <p:nvPr/>
        </p:nvSpPr>
        <p:spPr>
          <a:xfrm>
            <a:off x="6732239" y="5877272"/>
            <a:ext cx="12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Offset = 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329DE-8A30-414F-9CE9-30D93D376724}"/>
              </a:ext>
            </a:extLst>
          </p:cNvPr>
          <p:cNvSpPr/>
          <p:nvPr/>
        </p:nvSpPr>
        <p:spPr>
          <a:xfrm>
            <a:off x="539552" y="2060848"/>
            <a:ext cx="7776864" cy="4185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9.3 Four Blocks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5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Four Blocks: How to access the elements with two blocks?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10E70-3B50-4B93-AA99-C30D179D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566987"/>
            <a:ext cx="766762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070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9.3 Four Blocks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thread in second thread block: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blockIndx.x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= 1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blockDim.x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=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The second block offset: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Offset =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blockIndx.x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*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blocDim.x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= 1 * 4 = 4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69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9.3 Four Blocks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84784"/>
            <a:ext cx="2818656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C9495-3A56-4D28-8F53-6176B02E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243364"/>
            <a:ext cx="4466948" cy="55172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714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9.3 Four Blocks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7859215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Verify: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157E2-5EAD-4684-810D-DF84FD79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2037908"/>
            <a:ext cx="353377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832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 Index Calculation by Idx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Unique Index Calculation for thread in a grid: ThreadIdx, blockIdx, and blockDim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In a Cuda program, it is very common to use </a:t>
            </a:r>
            <a:r>
              <a:rPr lang="en-US" altLang="en-US" sz="1800" b="1" dirty="0">
                <a:solidFill>
                  <a:srgbClr val="C00000"/>
                </a:solidFill>
                <a:cs typeface="Arial" panose="020B0604020202020204" pitchFamily="34" charset="0"/>
              </a:rPr>
              <a:t>threadIdx, blockIdx, blockDim,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and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cs typeface="Arial" panose="020B0604020202020204" pitchFamily="34" charset="0"/>
              </a:rPr>
              <a:t>gridDim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variable values to calculate the array indices.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This is used these variables to access the element of an array transferred to a kernel.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Single Block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30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Single Block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11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Unique Index Calculation for thread in a grid: ThreadIdx, blockIdx, and blockDim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For example, we have an array of 8 elements with values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D06A6-6933-48E1-9927-91F24627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30282"/>
            <a:ext cx="50958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B54EFC7-89B3-4879-BDF9-B858A7A6F160}"/>
              </a:ext>
            </a:extLst>
          </p:cNvPr>
          <p:cNvSpPr txBox="1">
            <a:spLocks/>
          </p:cNvSpPr>
          <p:nvPr/>
        </p:nvSpPr>
        <p:spPr>
          <a:xfrm>
            <a:off x="457200" y="4137353"/>
            <a:ext cx="8102913" cy="580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We are going to launch to one dimensional grid with single thread block. We named these threads in this grid using letters: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B9E4E-CC17-4075-A47D-35776BD9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614" y="5080550"/>
            <a:ext cx="507682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76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 Index Calculation by Idx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Unique Index Calculation for thread in a grid: ThreadIdx, blockIdx, and blockDim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The threadIdx.x value of each thread in this gird is above the corresponding threads.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0DDBB0-4E56-480E-B285-474DE07A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44" y="2618357"/>
            <a:ext cx="5770661" cy="38349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868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84785"/>
            <a:ext cx="353873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7BFEB-EC1B-4E15-BCFC-F96F8ED56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067" y="1484784"/>
            <a:ext cx="4616875" cy="49837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677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5"/>
            <a:ext cx="814724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Verify: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040AD-A296-446A-B983-C2518BB7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37" y="2060848"/>
            <a:ext cx="198120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198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Two Blocks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5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Two Blocks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5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Blocks: How to access the elements with two blocks?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https://www.udemy.com/course/cuda-programming-masterclass/learn/lecture/11833398#overview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4E4C3-2F75-496D-BD08-6F5EA0D4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88840"/>
            <a:ext cx="7036454" cy="42826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378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578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9 Index Calculation by Idx</vt:lpstr>
      <vt:lpstr>9 Index Calculation by Idx</vt:lpstr>
      <vt:lpstr>9.1 Single Block</vt:lpstr>
      <vt:lpstr>9.1 Single Block</vt:lpstr>
      <vt:lpstr>9 Index Calculation by Idx</vt:lpstr>
      <vt:lpstr>9.1 Code</vt:lpstr>
      <vt:lpstr>9.1 Verify</vt:lpstr>
      <vt:lpstr>9.2 Two Blocks</vt:lpstr>
      <vt:lpstr>9.2 Two Blocks</vt:lpstr>
      <vt:lpstr>9.2 Two Blocks</vt:lpstr>
      <vt:lpstr>9.2 Two Blocks</vt:lpstr>
      <vt:lpstr>9.3 Four Blocks</vt:lpstr>
      <vt:lpstr>9.3 Four Blocks</vt:lpstr>
      <vt:lpstr>9.3 Four Blocks</vt:lpstr>
      <vt:lpstr>9.3 Four Blocks</vt:lpstr>
      <vt:lpstr>9.3 Four Blocks</vt:lpstr>
      <vt:lpstr>9.3 Four Blocks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914</cp:revision>
  <dcterms:created xsi:type="dcterms:W3CDTF">2018-09-28T16:40:41Z</dcterms:created>
  <dcterms:modified xsi:type="dcterms:W3CDTF">2020-08-26T23:48:38Z</dcterms:modified>
</cp:coreProperties>
</file>