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72" r:id="rId4"/>
    <p:sldId id="273" r:id="rId5"/>
    <p:sldId id="268" r:id="rId6"/>
    <p:sldId id="274" r:id="rId7"/>
    <p:sldId id="281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cuda-programming-masterclass/learn/lecture/11833400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Index Access 2D Grid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Global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add the third row.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449FE-43AF-438F-9F48-99A6ED5B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78" y="2307016"/>
            <a:ext cx="5234955" cy="40584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579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Global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down the general equation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4DADC-879B-47A7-B037-7F8071AE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1" y="2557919"/>
            <a:ext cx="7960222" cy="30723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67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Global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down the general equation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C9EC6-3AD9-47BB-A084-A0A08257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4" y="2555345"/>
            <a:ext cx="8401050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4240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Global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down the general equation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63769-A990-4939-A8AE-2525D421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454320"/>
            <a:ext cx="7248525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783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84784"/>
            <a:ext cx="267464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FF452-6735-4ED1-BA7C-3AD80164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94" y="1474813"/>
            <a:ext cx="5296505" cy="48815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AA4EB6-BA80-4E56-ABCD-9A6BB26032FA}"/>
              </a:ext>
            </a:extLst>
          </p:cNvPr>
          <p:cNvSpPr/>
          <p:nvPr/>
        </p:nvSpPr>
        <p:spPr>
          <a:xfrm>
            <a:off x="3995936" y="2420888"/>
            <a:ext cx="46908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229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8794D-946E-4ECB-BAA1-7C339F78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073910"/>
            <a:ext cx="5657850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460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Index Access 2D Grid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 Access 2D Grid 01: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We discuss 2 dimensional Grids.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Two Dimensional Grid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3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Two Dimensional Grid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 Access 2D Grid 01: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We have two dimensional Grid. Each dimension contain 2 blocks.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5779C-D40B-4285-B1C5-0A6162FE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0" y="2418337"/>
            <a:ext cx="6997080" cy="3564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149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Two Dimensional Grid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310668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613111-B3F3-42FD-AC1E-473CAB53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461944"/>
            <a:ext cx="5006121" cy="49826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76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Two Dimensional Grid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13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Result: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CC65B-204E-4987-90AD-709FFB08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19941"/>
            <a:ext cx="4857750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419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2D Index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9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13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index from the previous calculation.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3EC3E-BDD9-4F7D-822D-3CF957C8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54" y="2253376"/>
            <a:ext cx="6038850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970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2D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Global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must have the unique index for all the 16 elements.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https://www.udemy.com/course/cuda-programming-masterclass/learn/lecture/11833400#overview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9DD8D-314F-4A40-8228-6658E370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282668"/>
            <a:ext cx="63722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284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429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10 Index Access 2D Grid 1</vt:lpstr>
      <vt:lpstr>10 Index Access 2D Grid 1</vt:lpstr>
      <vt:lpstr>10.1 Two Dimensional Grid</vt:lpstr>
      <vt:lpstr>10.1 Two Dimensional Grid</vt:lpstr>
      <vt:lpstr>10.1 Two Dimensional Grid</vt:lpstr>
      <vt:lpstr>10.1 Two Dimensional Grid</vt:lpstr>
      <vt:lpstr>10.2 2D Index</vt:lpstr>
      <vt:lpstr>10.2 2D Index</vt:lpstr>
      <vt:lpstr>10.2 2D Index</vt:lpstr>
      <vt:lpstr>10.2 2D Index</vt:lpstr>
      <vt:lpstr>10.2 2D Index</vt:lpstr>
      <vt:lpstr>10.2 2D Index</vt:lpstr>
      <vt:lpstr>10.2 2D Index</vt:lpstr>
      <vt:lpstr>10.2 2D Index</vt:lpstr>
      <vt:lpstr>10.2 2D Index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940</cp:revision>
  <dcterms:created xsi:type="dcterms:W3CDTF">2018-09-28T16:40:41Z</dcterms:created>
  <dcterms:modified xsi:type="dcterms:W3CDTF">2020-08-27T01:01:24Z</dcterms:modified>
</cp:coreProperties>
</file>