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73" r:id="rId4"/>
    <p:sldId id="274" r:id="rId5"/>
    <p:sldId id="270" r:id="rId6"/>
    <p:sldId id="265" r:id="rId7"/>
    <p:sldId id="272" r:id="rId8"/>
    <p:sldId id="264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2" autoAdjust="0"/>
    <p:restoredTop sz="96806" autoAdjust="0"/>
  </p:normalViewPr>
  <p:slideViewPr>
    <p:cSldViewPr>
      <p:cViewPr varScale="1">
        <p:scale>
          <a:sx n="75" d="100"/>
          <a:sy n="75" d="100"/>
        </p:scale>
        <p:origin x="66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TA5ty7pEo5k&amp;list=PL3_YUnRN3Uhh5vywsT75JbQsB8eBpwm1y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TA5ty7pEo5k&amp;list=PL3_YUnRN3Uhh5vywsT75JbQsB8eBpwm1y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TA5ty7pEo5k&amp;list=PL3_YUnRN3Uhh5vywsT75JbQsB8eBpwm1y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TA5ty7pEo5k&amp;list=PL3_YUnRN3Uhh5vywsT75JbQsB8eBpwm1y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A5ty7pEo5k&amp;list=PL3_YUnRN3Uhh5vywsT75JbQsB8eBpwm1y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Structure and First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 Structure and First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Structure and First Component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https://www.youtube.com/watch?v=yGBV2qvZnMM&amp;list=PL3_YUnRN3Uhh5vywsT75JbQsB8eBpwm1y&amp;index=2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534AD2-BDAF-4EA6-97DD-6484DE574085}"/>
              </a:ext>
            </a:extLst>
          </p:cNvPr>
          <p:cNvSpPr/>
          <p:nvPr/>
        </p:nvSpPr>
        <p:spPr>
          <a:xfrm>
            <a:off x="1259632" y="2060848"/>
            <a:ext cx="252028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(PostgreSQL)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005FE8-43FE-40D1-9427-6E563AF72426}"/>
              </a:ext>
            </a:extLst>
          </p:cNvPr>
          <p:cNvSpPr/>
          <p:nvPr/>
        </p:nvSpPr>
        <p:spPr>
          <a:xfrm>
            <a:off x="1259632" y="3483744"/>
            <a:ext cx="252028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API</a:t>
            </a:r>
          </a:p>
          <a:p>
            <a:pPr algn="ctr"/>
            <a:r>
              <a:rPr lang="en-US" dirty="0"/>
              <a:t>(ASP.NET core 3.1 MVC)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616E57-8C1C-48BC-95EC-8A3EA62D8032}"/>
              </a:ext>
            </a:extLst>
          </p:cNvPr>
          <p:cNvSpPr/>
          <p:nvPr/>
        </p:nvSpPr>
        <p:spPr>
          <a:xfrm>
            <a:off x="5580112" y="2060848"/>
            <a:ext cx="252028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App </a:t>
            </a:r>
          </a:p>
          <a:p>
            <a:pPr algn="ctr"/>
            <a:r>
              <a:rPr lang="en-US" dirty="0"/>
              <a:t>(Angular)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3E6F5D-4F4A-4DB0-8137-04DDC6039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934" y="3371974"/>
            <a:ext cx="919747" cy="98005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7845BE-D800-4CBE-8E12-43BD4106822C}"/>
              </a:ext>
            </a:extLst>
          </p:cNvPr>
          <p:cNvCxnSpPr>
            <a:cxnSpLocks/>
          </p:cNvCxnSpPr>
          <p:nvPr/>
        </p:nvCxnSpPr>
        <p:spPr>
          <a:xfrm>
            <a:off x="4644008" y="1916832"/>
            <a:ext cx="0" cy="3744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F456710-3A94-4C4F-97AD-558B9EB79648}"/>
              </a:ext>
            </a:extLst>
          </p:cNvPr>
          <p:cNvSpPr/>
          <p:nvPr/>
        </p:nvSpPr>
        <p:spPr>
          <a:xfrm>
            <a:off x="1259632" y="4551065"/>
            <a:ext cx="2520280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D0396A-A760-4883-9E23-51281A097C8C}"/>
              </a:ext>
            </a:extLst>
          </p:cNvPr>
          <p:cNvSpPr/>
          <p:nvPr/>
        </p:nvSpPr>
        <p:spPr>
          <a:xfrm>
            <a:off x="5515096" y="4482603"/>
            <a:ext cx="2520280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394DAD-E1D1-4C92-8E96-57313EA0C050}"/>
              </a:ext>
            </a:extLst>
          </p:cNvPr>
          <p:cNvCxnSpPr>
            <a:cxnSpLocks/>
          </p:cNvCxnSpPr>
          <p:nvPr/>
        </p:nvCxnSpPr>
        <p:spPr>
          <a:xfrm flipH="1">
            <a:off x="3779912" y="2666517"/>
            <a:ext cx="1800200" cy="152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AAB43B-F105-4CB0-BECF-40731B297416}"/>
              </a:ext>
            </a:extLst>
          </p:cNvPr>
          <p:cNvCxnSpPr>
            <a:cxnSpLocks/>
          </p:cNvCxnSpPr>
          <p:nvPr/>
        </p:nvCxnSpPr>
        <p:spPr>
          <a:xfrm flipV="1">
            <a:off x="6553200" y="2924944"/>
            <a:ext cx="0" cy="548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9268FF0-67DF-4B80-A644-42AC39B98800}"/>
              </a:ext>
            </a:extLst>
          </p:cNvPr>
          <p:cNvCxnSpPr/>
          <p:nvPr/>
        </p:nvCxnSpPr>
        <p:spPr>
          <a:xfrm flipV="1">
            <a:off x="1763688" y="2924944"/>
            <a:ext cx="0" cy="55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0145A66-85EB-4CCD-9BD8-95BE4F32AFF8}"/>
              </a:ext>
            </a:extLst>
          </p:cNvPr>
          <p:cNvCxnSpPr/>
          <p:nvPr/>
        </p:nvCxnSpPr>
        <p:spPr>
          <a:xfrm>
            <a:off x="3059832" y="2924944"/>
            <a:ext cx="0" cy="55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456ED9-FF38-4802-A091-95D3C1AB615B}"/>
              </a:ext>
            </a:extLst>
          </p:cNvPr>
          <p:cNvCxnSpPr/>
          <p:nvPr/>
        </p:nvCxnSpPr>
        <p:spPr>
          <a:xfrm flipV="1">
            <a:off x="3779912" y="2204864"/>
            <a:ext cx="1800200" cy="144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A7550D-961E-4C2B-B167-EC31DFBA14DA}"/>
              </a:ext>
            </a:extLst>
          </p:cNvPr>
          <p:cNvCxnSpPr/>
          <p:nvPr/>
        </p:nvCxnSpPr>
        <p:spPr>
          <a:xfrm>
            <a:off x="7236296" y="2924944"/>
            <a:ext cx="0" cy="55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6349BCF-7D17-410D-9914-027DBFD847B9}"/>
              </a:ext>
            </a:extLst>
          </p:cNvPr>
          <p:cNvSpPr/>
          <p:nvPr/>
        </p:nvSpPr>
        <p:spPr>
          <a:xfrm>
            <a:off x="6084168" y="3097969"/>
            <a:ext cx="360040" cy="3857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E952D69-E92E-4569-9CCF-AF240957C855}"/>
              </a:ext>
            </a:extLst>
          </p:cNvPr>
          <p:cNvSpPr/>
          <p:nvPr/>
        </p:nvSpPr>
        <p:spPr>
          <a:xfrm>
            <a:off x="4926124" y="3326693"/>
            <a:ext cx="360040" cy="3857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7561533-6E47-4456-9FAE-13017837A2DD}"/>
              </a:ext>
            </a:extLst>
          </p:cNvPr>
          <p:cNvSpPr/>
          <p:nvPr/>
        </p:nvSpPr>
        <p:spPr>
          <a:xfrm>
            <a:off x="1331640" y="3043225"/>
            <a:ext cx="360040" cy="3857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FDFC543-BF4B-47B0-900F-FE63CFFD8482}"/>
              </a:ext>
            </a:extLst>
          </p:cNvPr>
          <p:cNvSpPr/>
          <p:nvPr/>
        </p:nvSpPr>
        <p:spPr>
          <a:xfrm>
            <a:off x="2590050" y="3043225"/>
            <a:ext cx="360040" cy="3857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149CE82-300F-4FFB-9640-F99CDF6507AD}"/>
              </a:ext>
            </a:extLst>
          </p:cNvPr>
          <p:cNvSpPr/>
          <p:nvPr/>
        </p:nvSpPr>
        <p:spPr>
          <a:xfrm>
            <a:off x="4607024" y="2363384"/>
            <a:ext cx="360040" cy="3857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1E7124E-F78A-48F9-AFB7-5FC2ED6859DA}"/>
              </a:ext>
            </a:extLst>
          </p:cNvPr>
          <p:cNvSpPr/>
          <p:nvPr/>
        </p:nvSpPr>
        <p:spPr>
          <a:xfrm>
            <a:off x="7326853" y="3034918"/>
            <a:ext cx="360040" cy="3857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 Structure and First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Structure and First Component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https://www.youtube.com/watch?v=yGBV2qvZnMM&amp;list=PL3_YUnRN3Uhh5vywsT75JbQsB8eBpwm1y&amp;index=2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616E57-8C1C-48BC-95EC-8A3EA62D8032}"/>
              </a:ext>
            </a:extLst>
          </p:cNvPr>
          <p:cNvSpPr/>
          <p:nvPr/>
        </p:nvSpPr>
        <p:spPr>
          <a:xfrm>
            <a:off x="2843808" y="1952427"/>
            <a:ext cx="252028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App </a:t>
            </a:r>
          </a:p>
          <a:p>
            <a:pPr algn="ctr"/>
            <a:r>
              <a:rPr lang="en-US" dirty="0"/>
              <a:t>(Angular)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3E6F5D-4F4A-4DB0-8137-04DDC6039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630" y="3263553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6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 Structure and First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Structure and First Component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https://www.youtube.com/watch?v=yGBV2qvZnMM&amp;list=PL3_YUnRN3Uhh5vywsT75JbQsB8eBpwm1y&amp;index=2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616E57-8C1C-48BC-95EC-8A3EA62D8032}"/>
              </a:ext>
            </a:extLst>
          </p:cNvPr>
          <p:cNvSpPr/>
          <p:nvPr/>
        </p:nvSpPr>
        <p:spPr>
          <a:xfrm>
            <a:off x="2267744" y="1893862"/>
            <a:ext cx="5616624" cy="599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&lt;app-navbar&gt;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3E6F5D-4F4A-4DB0-8137-04DDC6039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777900"/>
            <a:ext cx="919747" cy="9800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FC523F-F5A2-4AE8-88C7-69B074FB6AC6}"/>
              </a:ext>
            </a:extLst>
          </p:cNvPr>
          <p:cNvSpPr/>
          <p:nvPr/>
        </p:nvSpPr>
        <p:spPr>
          <a:xfrm>
            <a:off x="2267744" y="2661975"/>
            <a:ext cx="1944216" cy="29272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&lt;app-sidebar&gt;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83F968-B6D3-4DA3-8FC6-34E34DEB706F}"/>
              </a:ext>
            </a:extLst>
          </p:cNvPr>
          <p:cNvSpPr/>
          <p:nvPr/>
        </p:nvSpPr>
        <p:spPr>
          <a:xfrm>
            <a:off x="4427984" y="2661975"/>
            <a:ext cx="3456384" cy="29272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&lt;router-outlet&gt;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DAB1D9-4849-426E-BF32-C2391808DC01}"/>
              </a:ext>
            </a:extLst>
          </p:cNvPr>
          <p:cNvSpPr/>
          <p:nvPr/>
        </p:nvSpPr>
        <p:spPr>
          <a:xfrm>
            <a:off x="4708872" y="2928838"/>
            <a:ext cx="1440160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&lt;app-chart&gt;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ADFF90-3B57-4802-8945-767AC4776D88}"/>
              </a:ext>
            </a:extLst>
          </p:cNvPr>
          <p:cNvSpPr/>
          <p:nvPr/>
        </p:nvSpPr>
        <p:spPr>
          <a:xfrm>
            <a:off x="6296620" y="2928838"/>
            <a:ext cx="1440160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&lt;app-chart&gt;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1379D0-5C1A-4F67-A8A9-518A50DA779C}"/>
              </a:ext>
            </a:extLst>
          </p:cNvPr>
          <p:cNvSpPr/>
          <p:nvPr/>
        </p:nvSpPr>
        <p:spPr>
          <a:xfrm>
            <a:off x="4726508" y="4268189"/>
            <a:ext cx="294739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&lt;app-table&gt;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36BD16-03A2-4D24-AA71-802357883070}"/>
              </a:ext>
            </a:extLst>
          </p:cNvPr>
          <p:cNvSpPr/>
          <p:nvPr/>
        </p:nvSpPr>
        <p:spPr>
          <a:xfrm>
            <a:off x="4753024" y="5096209"/>
            <a:ext cx="2947392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&lt;app-pagination&gt;</a:t>
            </a:r>
          </a:p>
        </p:txBody>
      </p:sp>
    </p:spTree>
    <p:extLst>
      <p:ext uri="{BB962C8B-B14F-4D97-AF65-F5344CB8AC3E}">
        <p14:creationId xmlns:p14="http://schemas.microsoft.com/office/powerpoint/2010/main" val="183543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1.1 Angular Services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72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 Angular Services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096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Angular Services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https://www.youtube.com/watch?v=yGBV2qvZnMM&amp;list=PL3_YUnRN3Uhh5vywsT75JbQsB8eBpwm1y&amp;index=2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62BDF6-B7CA-4323-97C4-36FF762ED7F2}"/>
              </a:ext>
            </a:extLst>
          </p:cNvPr>
          <p:cNvSpPr/>
          <p:nvPr/>
        </p:nvSpPr>
        <p:spPr>
          <a:xfrm>
            <a:off x="1619672" y="2088714"/>
            <a:ext cx="2520280" cy="3105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&lt;app-chart&gt;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5F0804-4A16-4D20-AE2C-27F4D8D6DAB1}"/>
              </a:ext>
            </a:extLst>
          </p:cNvPr>
          <p:cNvSpPr/>
          <p:nvPr/>
        </p:nvSpPr>
        <p:spPr>
          <a:xfrm>
            <a:off x="5940152" y="2088715"/>
            <a:ext cx="2520280" cy="3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Web AP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Myapi.com/data/123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C176C3-8F4C-4387-B037-F8320405B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59" y="2153977"/>
            <a:ext cx="919747" cy="98005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5B9EBC-7EC2-45EB-88BC-ADF4804E46D4}"/>
              </a:ext>
            </a:extLst>
          </p:cNvPr>
          <p:cNvCxnSpPr>
            <a:cxnSpLocks/>
          </p:cNvCxnSpPr>
          <p:nvPr/>
        </p:nvCxnSpPr>
        <p:spPr>
          <a:xfrm flipH="1">
            <a:off x="3857836" y="3604805"/>
            <a:ext cx="2299320" cy="2927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287B62-2774-4AA8-9C20-1D1BDEC900DE}"/>
              </a:ext>
            </a:extLst>
          </p:cNvPr>
          <p:cNvCxnSpPr>
            <a:cxnSpLocks/>
          </p:cNvCxnSpPr>
          <p:nvPr/>
        </p:nvCxnSpPr>
        <p:spPr>
          <a:xfrm>
            <a:off x="3857836" y="3100747"/>
            <a:ext cx="229932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CD1688B-E8AF-4112-A2F8-7451A8E2F81C}"/>
              </a:ext>
            </a:extLst>
          </p:cNvPr>
          <p:cNvSpPr/>
          <p:nvPr/>
        </p:nvSpPr>
        <p:spPr>
          <a:xfrm>
            <a:off x="1836675" y="2777026"/>
            <a:ext cx="2021161" cy="12279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Service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921267D-61C2-4AE7-B554-DE3D485B91F8}"/>
              </a:ext>
            </a:extLst>
          </p:cNvPr>
          <p:cNvSpPr/>
          <p:nvPr/>
        </p:nvSpPr>
        <p:spPr>
          <a:xfrm>
            <a:off x="1836675" y="4510470"/>
            <a:ext cx="754125" cy="382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FC1FC2-60C7-45D4-BCFF-3B55261DE468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2196716" y="4004946"/>
            <a:ext cx="17022" cy="50552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29010BB-97A1-46B7-AEC3-D7D64DA921D4}"/>
              </a:ext>
            </a:extLst>
          </p:cNvPr>
          <p:cNvSpPr/>
          <p:nvPr/>
        </p:nvSpPr>
        <p:spPr>
          <a:xfrm>
            <a:off x="2627785" y="4538279"/>
            <a:ext cx="1440160" cy="382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this.property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9852E63-EC4C-4A40-BA4F-4B8426857E9A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3347865" y="4004945"/>
            <a:ext cx="0" cy="53333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6BBA099-91FE-4AB4-B9A1-01B73F2C8BB1}"/>
              </a:ext>
            </a:extLst>
          </p:cNvPr>
          <p:cNvSpPr/>
          <p:nvPr/>
        </p:nvSpPr>
        <p:spPr>
          <a:xfrm>
            <a:off x="4275710" y="3836802"/>
            <a:ext cx="1440160" cy="382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385128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1.2 Generate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30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1.2 Generate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6642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Generate Component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ng g c navbar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generate the html, </a:t>
            </a:r>
            <a:r>
              <a:rPr lang="en-US" sz="1800" dirty="0" err="1">
                <a:solidFill>
                  <a:schemeClr val="tx1"/>
                </a:solidFill>
              </a:rPr>
              <a:t>spec.ts</a:t>
            </a:r>
            <a:r>
              <a:rPr lang="en-US" sz="1800" dirty="0">
                <a:solidFill>
                  <a:schemeClr val="tx1"/>
                </a:solidFill>
              </a:rPr>
              <a:t> for testing, </a:t>
            </a:r>
            <a:r>
              <a:rPr lang="en-US" sz="1800" dirty="0" err="1">
                <a:solidFill>
                  <a:schemeClr val="tx1"/>
                </a:solidFill>
              </a:rPr>
              <a:t>ts</a:t>
            </a:r>
            <a:r>
              <a:rPr lang="en-US" sz="1800" dirty="0">
                <a:solidFill>
                  <a:schemeClr val="tx1"/>
                </a:solidFill>
              </a:rPr>
              <a:t> for </a:t>
            </a:r>
            <a:r>
              <a:rPr lang="en-US" sz="1800" dirty="0" err="1">
                <a:solidFill>
                  <a:schemeClr val="tx1"/>
                </a:solidFill>
              </a:rPr>
              <a:t>typeScript</a:t>
            </a:r>
            <a:r>
              <a:rPr lang="en-US" sz="1800" dirty="0">
                <a:solidFill>
                  <a:schemeClr val="tx1"/>
                </a:solidFill>
              </a:rPr>
              <a:t>, and </a:t>
            </a:r>
            <a:r>
              <a:rPr lang="en-US" sz="1800" dirty="0" err="1">
                <a:solidFill>
                  <a:schemeClr val="tx1"/>
                </a:solidFill>
              </a:rPr>
              <a:t>css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ng g c sidebar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&lt;nav-bar&gt;&lt;/nav-bar&gt;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&lt;side-bar&gt;&lt;/side-bar&gt;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reset is similar to MEAN stack and MERN stack.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use </a:t>
            </a:r>
            <a:r>
              <a:rPr lang="en-US" sz="1800">
                <a:solidFill>
                  <a:schemeClr val="tx1"/>
                </a:solidFill>
              </a:rPr>
              <a:t>Data Services by HTTP </a:t>
            </a:r>
            <a:r>
              <a:rPr lang="en-US" sz="1800" dirty="0">
                <a:solidFill>
                  <a:schemeClr val="tx1"/>
                </a:solidFill>
              </a:rPr>
              <a:t>between the frontend and backend.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https://www.youtube.com/watch?v=yGBV2qvZnMM&amp;list=PL3_YUnRN3Uhh5vywsT75JbQsB8eBpwm1y&amp;index=2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83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322</Words>
  <Application>Microsoft Office PowerPoint</Application>
  <PresentationFormat>On-screen Show (4:3)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2 Structure and First Component</vt:lpstr>
      <vt:lpstr>2 Structure and First Component</vt:lpstr>
      <vt:lpstr>2 Structure and First Component</vt:lpstr>
      <vt:lpstr>2 Structure and First Component</vt:lpstr>
      <vt:lpstr>1.1 Angular Services</vt:lpstr>
      <vt:lpstr>1.1 Angular Services</vt:lpstr>
      <vt:lpstr>1.2 Generate Component</vt:lpstr>
      <vt:lpstr>1.2 Generate Component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484</cp:revision>
  <dcterms:created xsi:type="dcterms:W3CDTF">2018-09-28T16:40:41Z</dcterms:created>
  <dcterms:modified xsi:type="dcterms:W3CDTF">2020-08-12T05:50:27Z</dcterms:modified>
</cp:coreProperties>
</file>