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What is </a:t>
            </a:r>
            <a:r>
              <a:rPr lang="en-US" altLang="zh-TW" sz="48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800" b="1" dirty="0">
                <a:solidFill>
                  <a:srgbClr val="FFFF00"/>
                </a:solidFill>
              </a:rPr>
              <a:t>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What is GraphQL, really?. I've been hearing about GraphQL for… | by Paige  Niedringhaus | Medium">
            <a:extLst>
              <a:ext uri="{FF2B5EF4-FFF2-40B4-BE49-F238E27FC236}">
                <a16:creationId xmlns:a16="http://schemas.microsoft.com/office/drawing/2014/main" id="{1CE5AD9D-0DFE-440F-B605-30880CB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53331"/>
            <a:ext cx="1389857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Schema, resolver (combine all the definition of data type and routes)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25CF2-523D-4FC4-A99C-EEACF39A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56" y="2045600"/>
            <a:ext cx="723900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056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Schema definition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A3362-EEE8-489A-9011-496F1F2A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73287"/>
            <a:ext cx="5981700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567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Resolver: Combine all the other objects.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ED0F5-7552-4AAF-921E-14407190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31" y="2200568"/>
            <a:ext cx="6419850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0056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Schema/events.js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A935F-4294-44CA-8FC2-6A9087AD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57229"/>
            <a:ext cx="634365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694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Schema/events.js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43010-49F2-4D63-B1AA-45A3E278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26464"/>
            <a:ext cx="709612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43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Resolver/events.js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5B730-7891-4569-80BF-A353202B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81" y="2068512"/>
            <a:ext cx="6457950" cy="4124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473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13D5C-2A87-41D6-B17B-3C171281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197164"/>
            <a:ext cx="7229475" cy="3895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6CD09-B9FE-4814-88EA-28B77BBC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1" y="2203881"/>
            <a:ext cx="7181850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007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1FCA4-0CB9-44DA-82EF-D8055566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81" y="2101850"/>
            <a:ext cx="7448550" cy="4057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405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D2826F-E7B0-4CDF-B4B1-57C18B9F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324918"/>
            <a:ext cx="58102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77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580FA-BBB6-4802-A93E-97C055D9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6" y="2249487"/>
            <a:ext cx="7200900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380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?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31974-C8F6-44DB-A4E7-B60BA361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226464"/>
            <a:ext cx="7705725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67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‘/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’: endpoint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9AF09-1D2B-46CF-BE61-5C1E4584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18" y="2039937"/>
            <a:ext cx="7458075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232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What is </a:t>
            </a:r>
            <a:r>
              <a:rPr lang="en-US" altLang="zh-TW" sz="4400" b="1" dirty="0" err="1">
                <a:solidFill>
                  <a:srgbClr val="FFFF00"/>
                </a:solidFill>
              </a:rPr>
              <a:t>GraphQL</a:t>
            </a:r>
            <a:r>
              <a:rPr lang="en-US" altLang="zh-TW" sz="4400" b="1" dirty="0">
                <a:solidFill>
                  <a:srgbClr val="FFFF00"/>
                </a:solidFill>
              </a:rPr>
              <a:t>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84784"/>
            <a:ext cx="8102913" cy="420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‘/express-</a:t>
            </a:r>
            <a:r>
              <a:rPr lang="en-US" sz="1800" b="1" dirty="0" err="1">
                <a:solidFill>
                  <a:schemeClr val="tx1"/>
                </a:solidFill>
              </a:rPr>
              <a:t>graphql</a:t>
            </a:r>
            <a:r>
              <a:rPr lang="en-US" sz="1800" b="1" dirty="0">
                <a:solidFill>
                  <a:schemeClr val="tx1"/>
                </a:solidFill>
              </a:rPr>
              <a:t>’: package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/>
              <a:t>https://www.youtube.com/watch?v=7giZGFDGnkc&amp;list=PL55RiY5tL51rG1x02Yyj93iypUuHYXcB_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3DBE9-D458-4D09-ABD8-F485A92E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31" y="2039937"/>
            <a:ext cx="7258050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759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437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1 What is GraphQL?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431</cp:revision>
  <dcterms:created xsi:type="dcterms:W3CDTF">2018-09-28T16:40:41Z</dcterms:created>
  <dcterms:modified xsi:type="dcterms:W3CDTF">2020-09-03T18:57:58Z</dcterms:modified>
</cp:coreProperties>
</file>