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9" r:id="rId6"/>
    <p:sldId id="266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Create app.js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app.js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AD86B-4280-456C-B8AF-FC318357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98336"/>
            <a:ext cx="6981825" cy="51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315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Modify package.json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Modify 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“start”: “</a:t>
            </a:r>
            <a:r>
              <a:rPr lang="en-US" sz="1800" b="1" dirty="0" err="1">
                <a:solidFill>
                  <a:schemeClr val="tx1"/>
                </a:solidFill>
              </a:rPr>
              <a:t>nodemon</a:t>
            </a:r>
            <a:r>
              <a:rPr lang="en-US" sz="1800" b="1" dirty="0">
                <a:solidFill>
                  <a:schemeClr val="tx1"/>
                </a:solidFill>
              </a:rPr>
              <a:t> app.js”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B57F7-6F06-4E84-B150-3BC983D5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06" y="2441575"/>
            <a:ext cx="4991100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5E1FDB-DC7A-4F2B-A811-B59852EE2C3A}"/>
              </a:ext>
            </a:extLst>
          </p:cNvPr>
          <p:cNvSpPr/>
          <p:nvPr/>
        </p:nvSpPr>
        <p:spPr>
          <a:xfrm>
            <a:off x="2915816" y="4005064"/>
            <a:ext cx="20162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Modify 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all the node environment are all setup.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modify the app.js to display the message.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2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Request and Response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3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Request and Response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845"/>
            <a:ext cx="8102913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Request and Response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1A85A-A51D-42D6-837D-30AAE83D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69940"/>
            <a:ext cx="5676900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201FE7-DCBD-447E-9F7B-BA9C3A352F2D}"/>
              </a:ext>
            </a:extLst>
          </p:cNvPr>
          <p:cNvSpPr/>
          <p:nvPr/>
        </p:nvSpPr>
        <p:spPr>
          <a:xfrm>
            <a:off x="1907704" y="3933056"/>
            <a:ext cx="302433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3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FE2A36-38CF-40B2-B77D-64F4268E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7" y="2707634"/>
            <a:ext cx="6101308" cy="13866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98729"/>
            <a:ext cx="8102913" cy="11279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localhost:3000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1D686-C196-4978-A031-848706B9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75282"/>
            <a:ext cx="273367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29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759B1-2928-4ED8-9C1D-B917270E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12" y="2226464"/>
            <a:ext cx="62960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-react-event-booking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-react-event-booking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8B7DF-A1B7-4B5A-BFF6-4EC34FA8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5" y="2684312"/>
            <a:ext cx="5200253" cy="37686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31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package.json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FC745-AF3B-45A6-8C3D-4EE8566F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88740"/>
            <a:ext cx="6505575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41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Install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 install express and Json content parser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install --save express body-parser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610B9-95FD-48CE-945F-A1FF9CAD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8336"/>
            <a:ext cx="8102913" cy="14363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83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 </a:t>
            </a:r>
            <a:r>
              <a:rPr lang="en-US" sz="1800" b="1" dirty="0" err="1">
                <a:solidFill>
                  <a:schemeClr val="tx1"/>
                </a:solidFill>
              </a:rPr>
              <a:t>nodeMon</a:t>
            </a:r>
            <a:r>
              <a:rPr lang="en-US" sz="1800" b="1" dirty="0">
                <a:solidFill>
                  <a:schemeClr val="tx1"/>
                </a:solidFill>
              </a:rPr>
              <a:t> for development only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install –save-dev </a:t>
            </a:r>
            <a:r>
              <a:rPr lang="en-US" sz="1800" b="1" dirty="0" err="1">
                <a:solidFill>
                  <a:schemeClr val="tx1"/>
                </a:solidFill>
              </a:rPr>
              <a:t>nodemon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9E891-012B-4B09-861D-5CB3F40E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7" y="2486580"/>
            <a:ext cx="8102914" cy="2783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132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Create app.js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Create app.js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app.js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https://www.youtube.com/watch?v=yvEEeKMuxn0&amp;list=PL55RiY5tL51rG1x02Yyj93iypUuHYXcB_&amp;index=2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600E3-699E-4ED3-902F-5D42C7EA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21" y="2296256"/>
            <a:ext cx="585787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07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432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2 Setup</vt:lpstr>
      <vt:lpstr>2 Setup</vt:lpstr>
      <vt:lpstr>2 Setup</vt:lpstr>
      <vt:lpstr>2 Setup</vt:lpstr>
      <vt:lpstr>2.1 Install</vt:lpstr>
      <vt:lpstr>2.1 Install</vt:lpstr>
      <vt:lpstr>2.1 Install</vt:lpstr>
      <vt:lpstr>2.2 Create app.js</vt:lpstr>
      <vt:lpstr>2.2 Create app.js</vt:lpstr>
      <vt:lpstr>2.2 Create app.js</vt:lpstr>
      <vt:lpstr>2.3 Modify package.json</vt:lpstr>
      <vt:lpstr>2.3 Modify package.json</vt:lpstr>
      <vt:lpstr>2.3 Modify package.json</vt:lpstr>
      <vt:lpstr>2.4 Request and Response</vt:lpstr>
      <vt:lpstr>2.4 Request and Response</vt:lpstr>
      <vt:lpstr>2.5 Verify</vt:lpstr>
      <vt:lpstr>2.5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462</cp:revision>
  <dcterms:created xsi:type="dcterms:W3CDTF">2018-09-28T16:40:41Z</dcterms:created>
  <dcterms:modified xsi:type="dcterms:W3CDTF">2020-09-03T20:29:53Z</dcterms:modified>
</cp:coreProperties>
</file>