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9" r:id="rId4"/>
    <p:sldId id="266" r:id="rId5"/>
    <p:sldId id="270" r:id="rId6"/>
    <p:sldId id="271" r:id="rId7"/>
    <p:sldId id="274" r:id="rId8"/>
    <p:sldId id="272" r:id="rId9"/>
    <p:sldId id="275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Schema and Resolver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3.4 Add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Resolver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F684D-6623-4281-874E-A39C025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93528"/>
            <a:ext cx="533400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06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Add Debugger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Add Debugger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Debugger (</a:t>
            </a:r>
            <a:r>
              <a:rPr lang="en-US" sz="1800" b="1" dirty="0" err="1">
                <a:solidFill>
                  <a:schemeClr val="tx1"/>
                </a:solidFill>
              </a:rPr>
              <a:t>graphiql</a:t>
            </a:r>
            <a:r>
              <a:rPr lang="en-US" sz="1800" b="1" dirty="0">
                <a:solidFill>
                  <a:schemeClr val="tx1"/>
                </a:solidFill>
              </a:rPr>
              <a:t>: true)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F684D-6623-4281-874E-A39C025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93528"/>
            <a:ext cx="533400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9F213C-E437-4BE9-A02E-56B1409B2EB3}"/>
              </a:ext>
            </a:extLst>
          </p:cNvPr>
          <p:cNvSpPr/>
          <p:nvPr/>
        </p:nvSpPr>
        <p:spPr>
          <a:xfrm>
            <a:off x="2123728" y="3501008"/>
            <a:ext cx="1584176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6875"/>
            <a:ext cx="8102913" cy="1041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BA0B0-2E72-48CF-99DA-B06089E0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7" y="2607178"/>
            <a:ext cx="8153400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739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6875"/>
            <a:ext cx="3394720" cy="6819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localhost:3000/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6A00B-2B7E-4915-A683-782830FF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144" y="1240356"/>
            <a:ext cx="4405969" cy="50733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6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3.7 Test Query Events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Test Query Events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6875"/>
            <a:ext cx="1882551" cy="1402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Query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DE1B3F-ADB4-4A72-8C88-7A424054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836296"/>
            <a:ext cx="3854773" cy="33862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0D4F0-0945-461B-984F-7FD6E479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18" y="3341305"/>
            <a:ext cx="5234982" cy="23762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B52867-AA8E-45EC-889B-6CECD5560271}"/>
              </a:ext>
            </a:extLst>
          </p:cNvPr>
          <p:cNvSpPr/>
          <p:nvPr/>
        </p:nvSpPr>
        <p:spPr>
          <a:xfrm>
            <a:off x="827584" y="3140968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8AAE59-1324-4104-94B5-FCBFFD460598}"/>
              </a:ext>
            </a:extLst>
          </p:cNvPr>
          <p:cNvSpPr/>
          <p:nvPr/>
        </p:nvSpPr>
        <p:spPr>
          <a:xfrm>
            <a:off x="3530229" y="4518411"/>
            <a:ext cx="1041771" cy="5050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0CF7C-A0E1-41AB-B774-A28518A5315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123728" y="3248980"/>
            <a:ext cx="1406501" cy="152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F204B-D0EE-4D43-AE60-0478B21FFE4D}"/>
              </a:ext>
            </a:extLst>
          </p:cNvPr>
          <p:cNvSpPr/>
          <p:nvPr/>
        </p:nvSpPr>
        <p:spPr>
          <a:xfrm>
            <a:off x="7894712" y="4869160"/>
            <a:ext cx="79208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2CB23-B623-4125-8D76-5D58BC1219F4}"/>
              </a:ext>
            </a:extLst>
          </p:cNvPr>
          <p:cNvSpPr/>
          <p:nvPr/>
        </p:nvSpPr>
        <p:spPr>
          <a:xfrm>
            <a:off x="539552" y="4894920"/>
            <a:ext cx="2808312" cy="478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7BF487-3E08-4CEA-99E1-480544151D1E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3347864" y="5134068"/>
            <a:ext cx="4546848" cy="2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3.8 Test Mutation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9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DE1B3F-ADB4-4A72-8C88-7A424054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836296"/>
            <a:ext cx="3854773" cy="33862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B2093-95FF-4256-B658-67025C5C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19" y="2864990"/>
            <a:ext cx="5170923" cy="17896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3.8 Test Mutation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7531" y="1262893"/>
            <a:ext cx="3854773" cy="1402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Mutation {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createEvent</a:t>
            </a:r>
            <a:r>
              <a:rPr lang="en-US" sz="1800" b="1" dirty="0">
                <a:solidFill>
                  <a:schemeClr val="tx1"/>
                </a:solidFill>
              </a:rPr>
              <a:t> (name: “Sports”)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52867-AA8E-45EC-889B-6CECD5560271}"/>
              </a:ext>
            </a:extLst>
          </p:cNvPr>
          <p:cNvSpPr/>
          <p:nvPr/>
        </p:nvSpPr>
        <p:spPr>
          <a:xfrm>
            <a:off x="875928" y="3625048"/>
            <a:ext cx="2215850" cy="23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8AAE59-1324-4104-94B5-FCBFFD460598}"/>
              </a:ext>
            </a:extLst>
          </p:cNvPr>
          <p:cNvSpPr/>
          <p:nvPr/>
        </p:nvSpPr>
        <p:spPr>
          <a:xfrm>
            <a:off x="3779912" y="3964053"/>
            <a:ext cx="1656184" cy="373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0CF7C-A0E1-41AB-B774-A28518A5315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091778" y="3743048"/>
            <a:ext cx="688134" cy="4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F204B-D0EE-4D43-AE60-0478B21FFE4D}"/>
              </a:ext>
            </a:extLst>
          </p:cNvPr>
          <p:cNvSpPr/>
          <p:nvPr/>
        </p:nvSpPr>
        <p:spPr>
          <a:xfrm>
            <a:off x="7308304" y="3886064"/>
            <a:ext cx="1378496" cy="695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2CB23-B623-4125-8D76-5D58BC1219F4}"/>
              </a:ext>
            </a:extLst>
          </p:cNvPr>
          <p:cNvSpPr/>
          <p:nvPr/>
        </p:nvSpPr>
        <p:spPr>
          <a:xfrm>
            <a:off x="500347" y="5316860"/>
            <a:ext cx="2808312" cy="776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7BF487-3E08-4CEA-99E1-480544151D1E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3308659" y="4233596"/>
            <a:ext cx="3999645" cy="147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Schema and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3"/>
            <a:ext cx="8102913" cy="13295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Schema and Resolver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node server created and verified in the last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create and Schema and Resolver in this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we have everything up and running before we 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https://www.youtube.com/watch?v=LXTyzk2uud0&amp;list=PL55RiY5tL51rG1x02Yyj93iypUuHYXcB_&amp;index=3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A43AD-EBDE-4B84-9378-08D764D2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9" y="2962896"/>
            <a:ext cx="7977708" cy="1579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Install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Install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Setup: install express-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express-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: middleware Package for parse the query of Schema from schema to resolver.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: Package for allowing us to define schema of API and convert into JavaScript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npm</a:t>
            </a:r>
            <a:r>
              <a:rPr lang="en-US" sz="1800" b="1" dirty="0">
                <a:solidFill>
                  <a:schemeClr val="tx1"/>
                </a:solidFill>
              </a:rPr>
              <a:t> install --save express-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0B7AF-9EBD-4AE8-945F-E8509DEC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9" y="3641492"/>
            <a:ext cx="7965040" cy="2316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83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Import Packages Schema/Resolver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Import Packages Schema/Resolver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import package for Schema and Resolver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296B2-229E-4A89-9EAF-BA8E3D6B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84850"/>
            <a:ext cx="421005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73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Add Schema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8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 Add Schema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Schema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https://www.youtube.com/watch?v=yvEEeKMuxn0&amp;list=PL55RiY5tL51rG1x03Yyj93iypUuHYXcB_&amp;index=3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36648-DD92-4E24-9CA6-840F5C94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0208"/>
            <a:ext cx="70008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68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Add Resolver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449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3 Schema and Resolver</vt:lpstr>
      <vt:lpstr>3 Schema and Resolver</vt:lpstr>
      <vt:lpstr>3.1 Install</vt:lpstr>
      <vt:lpstr>3.1 Install</vt:lpstr>
      <vt:lpstr>3.2 Import Packages Schema/Resolver</vt:lpstr>
      <vt:lpstr>3.2 Import Packages Schema/Resolver</vt:lpstr>
      <vt:lpstr>3.3 Add Schema </vt:lpstr>
      <vt:lpstr>3.3 Add Schema </vt:lpstr>
      <vt:lpstr>3.4 Add Resolver</vt:lpstr>
      <vt:lpstr>3.4 Add Resolver</vt:lpstr>
      <vt:lpstr>3.5 Add Debugger</vt:lpstr>
      <vt:lpstr>3.5 Add Debugger</vt:lpstr>
      <vt:lpstr>3.6 Verify</vt:lpstr>
      <vt:lpstr>3.6 Verify</vt:lpstr>
      <vt:lpstr>3.6 Verify</vt:lpstr>
      <vt:lpstr>3.7 Test Query Events</vt:lpstr>
      <vt:lpstr>3.7 Test Query Events</vt:lpstr>
      <vt:lpstr>3.8 Test Mutation</vt:lpstr>
      <vt:lpstr>3.8 Test Mutation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510</cp:revision>
  <dcterms:created xsi:type="dcterms:W3CDTF">2018-09-28T16:40:41Z</dcterms:created>
  <dcterms:modified xsi:type="dcterms:W3CDTF">2020-09-03T22:47:38Z</dcterms:modified>
</cp:coreProperties>
</file>