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3" r:id="rId3"/>
    <p:sldId id="270" r:id="rId4"/>
    <p:sldId id="269" r:id="rId5"/>
    <p:sldId id="266" r:id="rId6"/>
    <p:sldId id="272" r:id="rId7"/>
    <p:sldId id="271" r:id="rId8"/>
    <p:sldId id="273" r:id="rId9"/>
    <p:sldId id="274" r:id="rId10"/>
    <p:sldId id="277" r:id="rId11"/>
    <p:sldId id="275" r:id="rId12"/>
    <p:sldId id="276" r:id="rId13"/>
    <p:sldId id="279" r:id="rId14"/>
    <p:sldId id="278" r:id="rId15"/>
    <p:sldId id="285" r:id="rId16"/>
    <p:sldId id="281" r:id="rId17"/>
    <p:sldId id="282" r:id="rId18"/>
    <p:sldId id="283" r:id="rId19"/>
    <p:sldId id="286" r:id="rId20"/>
    <p:sldId id="284" r:id="rId21"/>
    <p:sldId id="287" r:id="rId22"/>
    <p:sldId id="288" r:id="rId23"/>
    <p:sldId id="289" r:id="rId24"/>
    <p:sldId id="290" r:id="rId25"/>
    <p:sldId id="259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21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Type and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What is GraphQL, really?. I've been hearing about GraphQL for… | by Paige  Niedringhaus | Medium">
            <a:extLst>
              <a:ext uri="{FF2B5EF4-FFF2-40B4-BE49-F238E27FC236}">
                <a16:creationId xmlns:a16="http://schemas.microsoft.com/office/drawing/2014/main" id="{1CE5AD9D-0DFE-440F-B605-30880CB4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53331"/>
            <a:ext cx="1389857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4.1 Add Custom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4834879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Add Custom Type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code is modified on the right.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For the float, we add “+” to make sure it is a number, not a string. Number have sign “+” and string does not have.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https://www.youtube.com/watch?v=yvEEeKMuxn0&amp;list=PL55RiY5tL51rG1x04Yyj94iypUuHYXcB_&amp;index=4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D1180E-747B-476E-B66C-E0E0355CA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757" y="1411053"/>
            <a:ext cx="3176151" cy="494529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35284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2" descr="What is GraphQL, really?. I've been hearing about GraphQL for… | by Paige  Niedringhaus | Medium">
            <a:extLst>
              <a:ext uri="{FF2B5EF4-FFF2-40B4-BE49-F238E27FC236}">
                <a16:creationId xmlns:a16="http://schemas.microsoft.com/office/drawing/2014/main" id="{1CE5AD9D-0DFE-440F-B605-30880CB4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53331"/>
            <a:ext cx="1389857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80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484784"/>
            <a:ext cx="3250703" cy="36980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npm</a:t>
            </a:r>
            <a:r>
              <a:rPr lang="en-US" sz="1800" b="1" dirty="0">
                <a:solidFill>
                  <a:schemeClr val="tx1"/>
                </a:solidFill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localhost:3000/graphql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Check the code and type the following: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query {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 events {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   title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    price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 }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https://www.youtube.com/watch?v=yvEEeKMuxn0&amp;list=PL55RiY5tL51rG1x04Yyj94iypUuHYXcB_&amp;index=4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C67D2F-7CC2-46C2-860B-A2CA3AA3D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274" y="3693677"/>
            <a:ext cx="5359772" cy="261433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537154-310D-447E-BE91-45FE6B874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413877"/>
            <a:ext cx="3888432" cy="66124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B3C56D2-97AB-4828-8189-5FA931F77970}"/>
              </a:ext>
            </a:extLst>
          </p:cNvPr>
          <p:cNvSpPr/>
          <p:nvPr/>
        </p:nvSpPr>
        <p:spPr>
          <a:xfrm>
            <a:off x="5004048" y="2528900"/>
            <a:ext cx="2808312" cy="5462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2E92A-5FBB-4402-B31D-CC11055477AA}"/>
              </a:ext>
            </a:extLst>
          </p:cNvPr>
          <p:cNvSpPr/>
          <p:nvPr/>
        </p:nvSpPr>
        <p:spPr>
          <a:xfrm>
            <a:off x="3592252" y="5387515"/>
            <a:ext cx="835732" cy="7641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CFB7F6-A2E7-4923-844B-2C16BD93D8F4}"/>
              </a:ext>
            </a:extLst>
          </p:cNvPr>
          <p:cNvSpPr/>
          <p:nvPr/>
        </p:nvSpPr>
        <p:spPr>
          <a:xfrm>
            <a:off x="7394494" y="5049182"/>
            <a:ext cx="835732" cy="7641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87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4.3 Verify Mutation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4" name="Picture 2" descr="What is GraphQL, really?. I've been hearing about GraphQL for… | by Paige  Niedringhaus | Medium">
            <a:extLst>
              <a:ext uri="{FF2B5EF4-FFF2-40B4-BE49-F238E27FC236}">
                <a16:creationId xmlns:a16="http://schemas.microsoft.com/office/drawing/2014/main" id="{1CE5AD9D-0DFE-440F-B605-30880CB4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53331"/>
            <a:ext cx="1389857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89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74BBC36-8A2B-4155-BD5E-02F2439A4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33" y="3429000"/>
            <a:ext cx="8201267" cy="184424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6419055" cy="14401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 the mutation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Fn</a:t>
            </a:r>
            <a:r>
              <a:rPr lang="en-US" sz="1800" b="1" dirty="0">
                <a:solidFill>
                  <a:schemeClr val="tx1"/>
                </a:solidFill>
              </a:rPr>
              <a:t> + Console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new Date().</a:t>
            </a:r>
            <a:r>
              <a:rPr lang="en-US" sz="1800" b="1" dirty="0" err="1">
                <a:solidFill>
                  <a:schemeClr val="tx1"/>
                </a:solidFill>
              </a:rPr>
              <a:t>toString</a:t>
            </a:r>
            <a:r>
              <a:rPr lang="en-US" sz="1800" b="1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&gt;&gt; "2020-09-04T01:57:55.039Z"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https://www.youtube.com/watch?v=yvEEeKMuxn0&amp;list=PL55RiY5tL51rG1x04Yyj94iypUuHYXcB_&amp;index=4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2E92A-5FBB-4402-B31D-CC11055477AA}"/>
              </a:ext>
            </a:extLst>
          </p:cNvPr>
          <p:cNvSpPr/>
          <p:nvPr/>
        </p:nvSpPr>
        <p:spPr>
          <a:xfrm>
            <a:off x="5717468" y="4991118"/>
            <a:ext cx="1734852" cy="2821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48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4.4 Modify Mutation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4" name="Picture 2" descr="What is GraphQL, really?. I've been hearing about GraphQL for… | by Paige  Niedringhaus | Medium">
            <a:extLst>
              <a:ext uri="{FF2B5EF4-FFF2-40B4-BE49-F238E27FC236}">
                <a16:creationId xmlns:a16="http://schemas.microsoft.com/office/drawing/2014/main" id="{1CE5AD9D-0DFE-440F-B605-30880CB4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53331"/>
            <a:ext cx="1389857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759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7D71809-A234-4EA7-9913-5FC10BDCF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047" y="1459563"/>
            <a:ext cx="4774215" cy="169983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85089C-2022-4B22-844B-A520BB165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62" y="3429000"/>
            <a:ext cx="4007814" cy="194421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1BDA43-1964-485E-9189-BB62251D7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614338"/>
            <a:ext cx="4414561" cy="183344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4.4 Modify Mutation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3"/>
            <a:ext cx="2746647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Modify Mutation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 has error messages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Add console.log to see the data. Data is null.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https://www.youtube.com/watch?v=yvEEeKMuxn0&amp;list=PL55RiY5tL51rG1x04Yyj94iypUuHYXcB_&amp;index=4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3C56D2-97AB-4828-8189-5FA931F77970}"/>
              </a:ext>
            </a:extLst>
          </p:cNvPr>
          <p:cNvSpPr/>
          <p:nvPr/>
        </p:nvSpPr>
        <p:spPr>
          <a:xfrm>
            <a:off x="6732240" y="1938894"/>
            <a:ext cx="1451196" cy="12205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2E92A-5FBB-4402-B31D-CC11055477AA}"/>
              </a:ext>
            </a:extLst>
          </p:cNvPr>
          <p:cNvSpPr/>
          <p:nvPr/>
        </p:nvSpPr>
        <p:spPr>
          <a:xfrm>
            <a:off x="1752400" y="4869160"/>
            <a:ext cx="1451447" cy="2961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CFB7F6-A2E7-4923-844B-2C16BD93D8F4}"/>
              </a:ext>
            </a:extLst>
          </p:cNvPr>
          <p:cNvSpPr/>
          <p:nvPr/>
        </p:nvSpPr>
        <p:spPr>
          <a:xfrm>
            <a:off x="4596370" y="4663025"/>
            <a:ext cx="1775829" cy="7641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52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58CE760-0238-4328-AD3A-C29FAF89F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791203"/>
            <a:ext cx="4133850" cy="7429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BD4509-96FB-4561-BAC0-17EAA3612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155" y="3443506"/>
            <a:ext cx="3476625" cy="26574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4.4 Modify Mutation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3"/>
            <a:ext cx="7561580" cy="12961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Modify Mutation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 has error messages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Add console.log to see the data. Data is null.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Print the args. We have the args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https://www.youtube.com/watch?v=yvEEeKMuxn0&amp;list=PL55RiY5tL51rG1x04Yyj94iypUuHYXcB_&amp;index=4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2E92A-5FBB-4402-B31D-CC11055477AA}"/>
              </a:ext>
            </a:extLst>
          </p:cNvPr>
          <p:cNvSpPr/>
          <p:nvPr/>
        </p:nvSpPr>
        <p:spPr>
          <a:xfrm>
            <a:off x="1890478" y="3821278"/>
            <a:ext cx="1451447" cy="2961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CFB7F6-A2E7-4923-844B-2C16BD93D8F4}"/>
              </a:ext>
            </a:extLst>
          </p:cNvPr>
          <p:cNvSpPr/>
          <p:nvPr/>
        </p:nvSpPr>
        <p:spPr>
          <a:xfrm>
            <a:off x="4747260" y="3821278"/>
            <a:ext cx="2849076" cy="8318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01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BC31FD4-8493-4D45-87E9-7BD614E77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181836"/>
            <a:ext cx="5105400" cy="3971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4.4 Modify Mutation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785921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Modify Mutation 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https://www.youtube.com/watch?v=yvEEeKMuxn0&amp;list=PL55RiY5tL51rG1x04Yyj94iypUuHYXcB_&amp;index=4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CFB7F6-A2E7-4923-844B-2C16BD93D8F4}"/>
              </a:ext>
            </a:extLst>
          </p:cNvPr>
          <p:cNvSpPr/>
          <p:nvPr/>
        </p:nvSpPr>
        <p:spPr>
          <a:xfrm>
            <a:off x="3054660" y="3068960"/>
            <a:ext cx="3814428" cy="24482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0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4.5 Verify Mutation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4" name="Picture 2" descr="What is GraphQL, really?. I've been hearing about GraphQL for… | by Paige  Niedringhaus | Medium">
            <a:extLst>
              <a:ext uri="{FF2B5EF4-FFF2-40B4-BE49-F238E27FC236}">
                <a16:creationId xmlns:a16="http://schemas.microsoft.com/office/drawing/2014/main" id="{1CE5AD9D-0DFE-440F-B605-30880CB4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53331"/>
            <a:ext cx="1389857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10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 Type and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3"/>
            <a:ext cx="8102913" cy="17281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Type and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Schema and resolver worked.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Check it before move forward to next.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will add type and data in this section. Type is the most powerful and complex in graphql API.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https://www.youtube.com/watch?v=LXTyzk2uud0&amp;list=PL55RiY5tL51rG1x02Yyj94iypUuHYXcB_&amp;index=4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F6C9B5-4939-40A7-AAC1-5E6758BDF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471400"/>
            <a:ext cx="8102913" cy="128935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80026B-E5AD-4722-8F4B-F29EA28FB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850174"/>
            <a:ext cx="6266498" cy="28323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4.5 Verify Mutation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3"/>
            <a:ext cx="3034680" cy="7920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 the mutation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Now, results looks good.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https://www.youtube.com/watch?v=yvEEeKMuxn0&amp;list=PL55RiY5tL51rG1x04Yyj94iypUuHYXcB_&amp;index=4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CFB7F6-A2E7-4923-844B-2C16BD93D8F4}"/>
              </a:ext>
            </a:extLst>
          </p:cNvPr>
          <p:cNvSpPr/>
          <p:nvPr/>
        </p:nvSpPr>
        <p:spPr>
          <a:xfrm>
            <a:off x="5724128" y="5125877"/>
            <a:ext cx="1802002" cy="8318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849281-00E7-408B-B1CA-FF22B6489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372075"/>
            <a:ext cx="3305175" cy="2314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25907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4.6 Verify Query Again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4" name="Picture 2" descr="What is GraphQL, really?. I've been hearing about GraphQL for… | by Paige  Niedringhaus | Medium">
            <a:extLst>
              <a:ext uri="{FF2B5EF4-FFF2-40B4-BE49-F238E27FC236}">
                <a16:creationId xmlns:a16="http://schemas.microsoft.com/office/drawing/2014/main" id="{1CE5AD9D-0DFE-440F-B605-30880CB4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53331"/>
            <a:ext cx="1389857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504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CB1CB3-38CC-43E7-B2B4-F3EB5A1CB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70" y="2537695"/>
            <a:ext cx="6730330" cy="292358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4.6 Verify Query Again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3"/>
            <a:ext cx="5338936" cy="31524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 the query again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https://www.youtube.com/watch?v=yvEEeKMuxn0&amp;list=PL55RiY5tL51rG1x04Yyj94iypUuHYXcB_&amp;index=4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CFB7F6-A2E7-4923-844B-2C16BD93D8F4}"/>
              </a:ext>
            </a:extLst>
          </p:cNvPr>
          <p:cNvSpPr/>
          <p:nvPr/>
        </p:nvSpPr>
        <p:spPr>
          <a:xfrm>
            <a:off x="5500650" y="3573016"/>
            <a:ext cx="1951670" cy="17281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16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4.7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4" name="Picture 2" descr="What is GraphQL, really?. I've been hearing about GraphQL for… | by Paige  Niedringhaus | Medium">
            <a:extLst>
              <a:ext uri="{FF2B5EF4-FFF2-40B4-BE49-F238E27FC236}">
                <a16:creationId xmlns:a16="http://schemas.microsoft.com/office/drawing/2014/main" id="{1CE5AD9D-0DFE-440F-B605-30880CB4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53331"/>
            <a:ext cx="1389857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601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4.7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3"/>
            <a:ext cx="8003232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change the data type and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 is very useful and efficiency for data transformation.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https://www.youtube.com/watch?v=yvEEeKMuxn0&amp;list=PL55RiY5tL51rG1x04Yyj94iypUuHYXcB_&amp;index=4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078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 Type and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340766"/>
            <a:ext cx="3668487" cy="50155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Type and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define type RootQuery and type RootMutation.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the events and createEvent inside the defined type.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schema uses the defined type.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query events with dummy string.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also can query createEvent with given string.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They will be very complex at the end.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Before we store to the database, we simply store in the memory here.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https://www.youtube.com/watch?v=LXTyzk2uud0&amp;list=PL55RiY5tL51rG1x02Yyj94iypUuHYXcB_&amp;index=4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1F1111-98BC-4DF6-83AD-4C24A3B61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912" y="1370043"/>
            <a:ext cx="4600575" cy="4905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0191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4.1 Add Custom Type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2" descr="What is GraphQL, really?. I've been hearing about GraphQL for… | by Paige  Niedringhaus | Medium">
            <a:extLst>
              <a:ext uri="{FF2B5EF4-FFF2-40B4-BE49-F238E27FC236}">
                <a16:creationId xmlns:a16="http://schemas.microsoft.com/office/drawing/2014/main" id="{1CE5AD9D-0DFE-440F-B605-30880CB4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53331"/>
            <a:ext cx="1389857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03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4.1 Add Custom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Add Custom Type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define a new Event Type with following: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_id is reserved for MongoDB. ID is special type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Date: String!. There is no DATE in GraphQL.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to use the Event type?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https://www.youtube.com/watch?v=yvEEeKMuxn0&amp;list=PL55RiY5tL51rG1x04Yyj94iypUuHYXcB_&amp;index=4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FD4919-2CE0-416C-91FA-BF11FA787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025" y="3429000"/>
            <a:ext cx="3124200" cy="1800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6836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4.1 Add Custom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Add Custom Type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When we fetch the events: [String!]!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change the String into custom Event.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Here [Event!]! means we cannot have an empty array []! And cannot be an </a:t>
            </a:r>
            <a:r>
              <a:rPr lang="en-US" sz="1800" b="1" dirty="0" err="1">
                <a:solidFill>
                  <a:schemeClr val="tx1"/>
                </a:solidFill>
              </a:rPr>
              <a:t>emty</a:t>
            </a:r>
            <a:r>
              <a:rPr lang="en-US" sz="1800" b="1" dirty="0">
                <a:solidFill>
                  <a:schemeClr val="tx1"/>
                </a:solidFill>
              </a:rPr>
              <a:t> type Event!.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https://www.youtube.com/watch?v=yvEEeKMuxn0&amp;list=PL55RiY5tL51rG1x04Yyj94iypUuHYXcB_&amp;index=4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FC03C8-7434-47B6-AB09-4B01E1ED0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396239"/>
            <a:ext cx="2390775" cy="2162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665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4.1 Add Custom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Add Custom Type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When we createEvent(), we also change the String into Event type.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https://www.youtube.com/watch?v=yvEEeKMuxn0&amp;list=PL55RiY5tL51rG1x04Yyj94iypUuHYXcB_&amp;index=4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B243A9-B3E3-40D5-81EB-46B182500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20888"/>
            <a:ext cx="7019925" cy="581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96861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4.1 Add Custom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Add Custom Type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createEvent is too long. We have better way to represent the long argument.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GraphQL provides the special type of input </a:t>
            </a:r>
            <a:r>
              <a:rPr lang="en-US" sz="1800" b="1" dirty="0" err="1">
                <a:solidFill>
                  <a:schemeClr val="tx1"/>
                </a:solidFill>
              </a:rPr>
              <a:t>EventInput</a:t>
            </a:r>
            <a:r>
              <a:rPr lang="en-US" sz="1800" b="1" dirty="0">
                <a:solidFill>
                  <a:schemeClr val="tx1"/>
                </a:solidFill>
              </a:rPr>
              <a:t> { .. 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https://www.youtube.com/watch?v=yvEEeKMuxn0&amp;list=PL55RiY5tL51rG1x04Yyj94iypUuHYXcB_&amp;index=4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AB05B8-E942-43FA-A5A7-CE832A44F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925291"/>
            <a:ext cx="4867275" cy="2447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11311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4.1 Add Custom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Add Custom Type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temporary events = []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Later, we replace events with the database when we are in production.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https://www.youtube.com/watch?v=yvEEeKMuxn0&amp;list=PL55RiY5tL51rG1x04Yyj94iypUuHYXcB_&amp;index=4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F04E97-774A-4D24-ACA4-8640620BF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775443"/>
            <a:ext cx="2438400" cy="619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496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909</Words>
  <Application>Microsoft Office PowerPoint</Application>
  <PresentationFormat>On-screen Show (4:3)</PresentationFormat>
  <Paragraphs>152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Office 佈景主題</vt:lpstr>
      <vt:lpstr>4 Type and Data</vt:lpstr>
      <vt:lpstr>4 Type and Data</vt:lpstr>
      <vt:lpstr>4 Type and Data</vt:lpstr>
      <vt:lpstr>4.1 Add Custom Type</vt:lpstr>
      <vt:lpstr>4.1 Add Custom Type</vt:lpstr>
      <vt:lpstr>4.1 Add Custom Type</vt:lpstr>
      <vt:lpstr>4.1 Add Custom Type</vt:lpstr>
      <vt:lpstr>4.1 Add Custom Type</vt:lpstr>
      <vt:lpstr>4.1 Add Custom Type</vt:lpstr>
      <vt:lpstr>4.1 Add Custom Type</vt:lpstr>
      <vt:lpstr>4.2 Verify</vt:lpstr>
      <vt:lpstr>4.2 Verify</vt:lpstr>
      <vt:lpstr>4.3 Verify Mutation</vt:lpstr>
      <vt:lpstr>4.2 Verify</vt:lpstr>
      <vt:lpstr>4.4 Modify Mutation Code</vt:lpstr>
      <vt:lpstr>4.4 Modify Mutation Code</vt:lpstr>
      <vt:lpstr>4.4 Modify Mutation Code</vt:lpstr>
      <vt:lpstr>4.4 Modify Mutation Code</vt:lpstr>
      <vt:lpstr>4.5 Verify Mutation</vt:lpstr>
      <vt:lpstr>4.5 Verify Mutation</vt:lpstr>
      <vt:lpstr>4.6 Verify Query Again</vt:lpstr>
      <vt:lpstr>4.6 Verify Query Again</vt:lpstr>
      <vt:lpstr>4.7 Summary</vt:lpstr>
      <vt:lpstr>4.7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575</cp:revision>
  <dcterms:created xsi:type="dcterms:W3CDTF">2018-09-28T16:40:41Z</dcterms:created>
  <dcterms:modified xsi:type="dcterms:W3CDTF">2020-09-04T02:47:24Z</dcterms:modified>
</cp:coreProperties>
</file>