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0" r:id="rId4"/>
    <p:sldId id="261" r:id="rId5"/>
    <p:sldId id="264" r:id="rId6"/>
    <p:sldId id="262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5" d="100"/>
          <a:sy n="55" d="100"/>
        </p:scale>
        <p:origin x="1411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Install/Setup Kubernetes on Ubuntu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23489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1.1.1 Install for Both Master and Slave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have the two machines master </a:t>
            </a:r>
            <a:r>
              <a:rPr lang="en-US" sz="1800" dirty="0">
                <a:solidFill>
                  <a:srgbClr val="000000"/>
                </a:solidFill>
              </a:rPr>
              <a:t>and the slave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master must have at least 2GB of RAM and 2-core CPUs.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slave must have at least 2GB RAM and 1-core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basic </a:t>
            </a:r>
            <a:r>
              <a:rPr lang="en-US" sz="1800" dirty="0">
                <a:solidFill>
                  <a:srgbClr val="000000"/>
                </a:solidFill>
              </a:rPr>
              <a:t>requirements for the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ping &lt;ipv4-address&gt;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ping6 -I &lt;interface&gt; &lt;ipv6-address&gt; (Same machine OK. For different machine NG)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99805"/>
              </p:ext>
            </p:extLst>
          </p:nvPr>
        </p:nvGraphicFramePr>
        <p:xfrm>
          <a:off x="316022" y="3933056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2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363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sudo su and apt-get update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log in as the su.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are going to execute the following command as the sudo 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do the update. This update my ubuntu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apt-get update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05" y="136525"/>
            <a:ext cx="2353599" cy="51208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387DD-82DE-217E-3E5C-E2BA3E51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945914"/>
            <a:ext cx="9144000" cy="16553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A4C853-46FF-4741-2FF2-74493D9063F3}"/>
              </a:ext>
            </a:extLst>
          </p:cNvPr>
          <p:cNvSpPr/>
          <p:nvPr/>
        </p:nvSpPr>
        <p:spPr>
          <a:xfrm>
            <a:off x="6876256" y="1124744"/>
            <a:ext cx="181054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6A87F02-7C6C-78CE-72B6-89718144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882"/>
            <a:ext cx="6686550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651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wapoff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turn off my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command to turn off my swap space is “swapoff -a”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swapoff –a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It should be turn off swap space immediately. If it take long time, then ^C and reboot your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/etc/fstab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comment out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6256" y="1700808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35015-8058-B24E-D0F0-17515956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250541"/>
            <a:ext cx="566737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457200" y="6153367"/>
            <a:ext cx="6686550" cy="304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C67966-4C71-0471-B5F8-A45CF895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5133497"/>
            <a:ext cx="3362325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3155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/etc/hostname and prompt 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update the hostname, hosts file, and set a static IP Address.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update the hostname.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change the host name to “kmaster” which stand for Kubernetes Master.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is display in the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 we want to display the new prompt, we must re-start the VM (or Linux system).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90895" y="2260476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3419872" y="6093295"/>
            <a:ext cx="1008112" cy="354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419872" y="2924944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923928" y="3284984"/>
            <a:ext cx="0" cy="280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7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2410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run the “ifconfig” command.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mkdir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cd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ifconfig &gt;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video's IP address is 192.168.56.101.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9776" y="2755950"/>
            <a:ext cx="1440160" cy="817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015501" y="3297543"/>
            <a:ext cx="1498277" cy="4680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394EB-B6CA-3AAB-A7C3-9B553D50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0" y="4276566"/>
            <a:ext cx="3514866" cy="266125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flipH="1">
            <a:off x="3275856" y="3765595"/>
            <a:ext cx="488784" cy="177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3275856" y="5363431"/>
            <a:ext cx="971128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427C4-85E9-49FB-6BF4-642695EBD16E}"/>
              </a:ext>
            </a:extLst>
          </p:cNvPr>
          <p:cNvSpPr/>
          <p:nvPr/>
        </p:nvSpPr>
        <p:spPr>
          <a:xfrm>
            <a:off x="4663989" y="764704"/>
            <a:ext cx="1276163" cy="2288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3"/>
            <a:ext cx="3987854" cy="50027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ifconfig: Interface configuration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ipconfig: internet protocol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br: Bridge Networking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enp: Wired Ethernet Network PCI device in LAN.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wlp: Wireless network PCI device for  Linux.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 two IP-addresses: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br-xxx bridge: 192.168.49.1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wlpxxx wireless PCI: 192.168.1.3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Bridge is used in Layer 2 (data frame). enp/wlp are used in layer 3 router. All IPs can be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use wlpxxx: 192.168.1.3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9776" y="2755950"/>
            <a:ext cx="1440160" cy="817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558815" y="3606871"/>
            <a:ext cx="589392" cy="2983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8A760A-96CF-7B10-59B6-19CB9709E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49" y="398713"/>
            <a:ext cx="4752975" cy="6276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427C4-85E9-49FB-6BF4-642695EBD16E}"/>
              </a:ext>
            </a:extLst>
          </p:cNvPr>
          <p:cNvSpPr/>
          <p:nvPr/>
        </p:nvSpPr>
        <p:spPr>
          <a:xfrm>
            <a:off x="4339149" y="703755"/>
            <a:ext cx="572759" cy="217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E0F7B5-2891-1B9D-F25F-C40CF79E2F7D}"/>
              </a:ext>
            </a:extLst>
          </p:cNvPr>
          <p:cNvSpPr/>
          <p:nvPr/>
        </p:nvSpPr>
        <p:spPr>
          <a:xfrm>
            <a:off x="4287273" y="5651107"/>
            <a:ext cx="572760" cy="2704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1148207" y="3756070"/>
            <a:ext cx="3139066" cy="203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8DE8F5-8CA6-4F8B-C1CD-252BDA7C6192}"/>
              </a:ext>
            </a:extLst>
          </p:cNvPr>
          <p:cNvSpPr/>
          <p:nvPr/>
        </p:nvSpPr>
        <p:spPr>
          <a:xfrm>
            <a:off x="618629" y="2653344"/>
            <a:ext cx="331753" cy="2983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BE8702-E4E6-9F35-510C-21114C4E5F42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950382" y="812512"/>
            <a:ext cx="3388767" cy="199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08B24CB-A20B-3DE2-9F4A-2E2E164DC8C6}"/>
              </a:ext>
            </a:extLst>
          </p:cNvPr>
          <p:cNvSpPr/>
          <p:nvPr/>
        </p:nvSpPr>
        <p:spPr>
          <a:xfrm>
            <a:off x="4287273" y="3573016"/>
            <a:ext cx="572759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DF34A6-2BEB-0A47-A648-3638D8624011}"/>
              </a:ext>
            </a:extLst>
          </p:cNvPr>
          <p:cNvSpPr/>
          <p:nvPr/>
        </p:nvSpPr>
        <p:spPr>
          <a:xfrm>
            <a:off x="635185" y="3015284"/>
            <a:ext cx="540404" cy="2983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EEC5DF-C153-72B1-7352-A7FCCD9ABF14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1175589" y="3164483"/>
            <a:ext cx="3111684" cy="58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9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5426732" cy="1228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After Ubuntu 17.20 /etc/network/interface is changed to /etc/netplan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CDA45-9D16-15DA-CE8C-34ED0B94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29" y="779372"/>
            <a:ext cx="32670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4C4B9-2756-D224-E5F0-CC741DB6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18" y="2366969"/>
            <a:ext cx="3933825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89C2903-0030-88A4-1903-B830D5BC0DA3}"/>
              </a:ext>
            </a:extLst>
          </p:cNvPr>
          <p:cNvSpPr/>
          <p:nvPr/>
        </p:nvSpPr>
        <p:spPr>
          <a:xfrm>
            <a:off x="6648810" y="2057774"/>
            <a:ext cx="463668" cy="309195"/>
          </a:xfrm>
          <a:prstGeom prst="downArrow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3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3986572" cy="5093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vi /etc/netplan/master.yaml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wifis: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wlp2s0: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dhcp4: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dhcp6: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addresses: [192.168.1.3/24]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access-point: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“network_ssid_name”: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password: “Peter@2”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version: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render: NetworkManager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netplan apply kmaster.yaml&gt;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DD6A0-F1C6-F3F5-7DF0-BD8958AE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84784"/>
            <a:ext cx="589597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948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2978460" cy="2310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</a:t>
            </a:r>
            <a:r>
              <a:rPr lang="en-US" sz="1800" b="1" dirty="0">
                <a:solidFill>
                  <a:srgbClr val="C00000"/>
                </a:solidFill>
              </a:rPr>
              <a:t>hosts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# New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192.168.1.3  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Then, we re-start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DC8B0-8003-7318-4A56-330FC825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-320021"/>
            <a:ext cx="3068563" cy="66763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83E5C-0D32-000F-782A-8D454D99AC93}"/>
              </a:ext>
            </a:extLst>
          </p:cNvPr>
          <p:cNvSpPr/>
          <p:nvPr/>
        </p:nvSpPr>
        <p:spPr>
          <a:xfrm>
            <a:off x="6012160" y="4077072"/>
            <a:ext cx="20162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4513D-0B71-0CA4-CC56-FA670EFD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888" y="895771"/>
            <a:ext cx="6477000" cy="2524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6BD519-9DEB-1162-7C28-4862F111EFB0}"/>
              </a:ext>
            </a:extLst>
          </p:cNvPr>
          <p:cNvSpPr/>
          <p:nvPr/>
        </p:nvSpPr>
        <p:spPr>
          <a:xfrm>
            <a:off x="3663888" y="1379303"/>
            <a:ext cx="3384376" cy="649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Install/Setup Kubernetes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8"/>
            <a:ext cx="5808861" cy="22049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Install/Setup Kubernetes on Ubuntu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1800" dirty="0">
                <a:solidFill>
                  <a:srgbClr val="000000"/>
                </a:solidFill>
              </a:rPr>
              <a:t>installation includes the followings: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At Both Master and Slave Nodes: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five steps (1.1-1.5) to install Kubernetes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2. Master Node: </a:t>
            </a:r>
            <a:r>
              <a:rPr lang="en-US" sz="1800" dirty="0">
                <a:solidFill>
                  <a:srgbClr val="000000"/>
                </a:solidFill>
              </a:rPr>
              <a:t>three commands (2.1-2.3) to bring up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3. Slave Node:  one command (3.1) to join the cluster.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EBC6C-AF7C-D2A4-B932-AB9B9A4F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24079"/>
            <a:ext cx="2739142" cy="1394359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53522"/>
              </p:ext>
            </p:extLst>
          </p:nvPr>
        </p:nvGraphicFramePr>
        <p:xfrm>
          <a:off x="316022" y="3589679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1"/>
            <a:ext cx="3151436" cy="3991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Restart 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car re-started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and hosts are updated each time we 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root@kmaster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&gt; 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wlp2s0: IP Address 192.168.1.3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see the hostname and IP-address keep the same as we specified.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899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1"/>
            <a:ext cx="3151436" cy="41247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What did we do?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What we did are: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to specify hostname to “kmaster” in /etc/hostname.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Specify IP-address, dhcp4, dhcp6, etc. at each time we re-boot.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will get the same IP address each time we re-boot. They are dynamic IP address, but we reset the IP address to the same as before.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483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6927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 Install Commands on Both Master and Slave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install commands on both master and slave.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77777"/>
              </p:ext>
            </p:extLst>
          </p:nvPr>
        </p:nvGraphicFramePr>
        <p:xfrm>
          <a:off x="316022" y="2177192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27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1099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1.1 Update Your Repository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First, we must update the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Since we are using Ubuntu, we must update our repository.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35858"/>
              </p:ext>
            </p:extLst>
          </p:nvPr>
        </p:nvGraphicFramePr>
        <p:xfrm>
          <a:off x="316022" y="3136810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40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17728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1.2 Turn off Swap 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must turn OFF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Kubernetes will not work if the swap space is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disable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are a couple of commands for disable the swap space.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37678"/>
              </p:ext>
            </p:extLst>
          </p:nvPr>
        </p:nvGraphicFramePr>
        <p:xfrm>
          <a:off x="430266" y="3096287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6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2757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1.3 Update Hostname, Hosts, and Set Static IP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update the host name, hosts file, and set Static IP Address for all nodes in our cluster.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must do that because at any point of time, if our</a:t>
            </a:r>
            <a:r>
              <a:rPr lang="en-US" sz="1800" dirty="0">
                <a:solidFill>
                  <a:srgbClr val="000000"/>
                </a:solidFill>
              </a:rPr>
              <a:t> master or our node in the cluster fails, then Kubernetes restart, the Kubernetes should have the same IP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we have a dynamic IP Address, then if Kubernetes restart because </a:t>
            </a:r>
            <a:r>
              <a:rPr lang="en-US" sz="1800" dirty="0">
                <a:solidFill>
                  <a:srgbClr val="000000"/>
                </a:solidFill>
              </a:rPr>
              <a:t>of failure condition, then Kubernetes will not be able to ON the cluster because they have different IP Address. That is the reason that we must set static IP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are several commands for this step.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/>
        </p:nvGraphicFramePr>
        <p:xfrm>
          <a:off x="158011" y="4036360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2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1860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1.4 Install OpenSSH Server and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install the OpenSSH and Docker.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Because Kubernetes requires the OpenSSH functionality.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Kubernetes needs Docker because every running apps </a:t>
            </a:r>
            <a:r>
              <a:rPr lang="en-US" sz="1800" dirty="0">
                <a:solidFill>
                  <a:srgbClr val="000000"/>
                </a:solidFill>
              </a:rPr>
              <a:t>in Kubernetes is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need to install </a:t>
            </a:r>
            <a:r>
              <a:rPr lang="en-US" sz="1800" dirty="0">
                <a:solidFill>
                  <a:srgbClr val="000000"/>
                </a:solidFill>
              </a:rPr>
              <a:t>OpenSSH Component and Docker component.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23087"/>
              </p:ext>
            </p:extLst>
          </p:nvPr>
        </p:nvGraphicFramePr>
        <p:xfrm>
          <a:off x="301998" y="3379059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48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17008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1.1 Install Kubeadm, Kubelet, and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install Kubeadm, Kubelet, and Kubectl.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core components of Kubernetes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all components that we must install on both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will install these components next.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9706"/>
              </p:ext>
            </p:extLst>
          </p:nvPr>
        </p:nvGraphicFramePr>
        <p:xfrm>
          <a:off x="316022" y="3085047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9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2054</Words>
  <Application>Microsoft Office PowerPoint</Application>
  <PresentationFormat>On-screen Show (4:3)</PresentationFormat>
  <Paragraphs>304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1 Install/Setup Kubernetes on Ubuntu</vt:lpstr>
      <vt:lpstr>1 Install/Setup Kubernetes on Ubuntu</vt:lpstr>
      <vt:lpstr>1.1 Install on Both Master/Slave</vt:lpstr>
      <vt:lpstr>1.1 Install on Both Master/Slave</vt:lpstr>
      <vt:lpstr>1.1 Install on Both Master/Slave</vt:lpstr>
      <vt:lpstr>1.1 Install on Both Master/Slave</vt:lpstr>
      <vt:lpstr>1.1 Install on Both Master/Slave</vt:lpstr>
      <vt:lpstr>1.1 Install on Both Master/Slave</vt:lpstr>
      <vt:lpstr>1.1 Install on Both Master/Slave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602</cp:revision>
  <dcterms:created xsi:type="dcterms:W3CDTF">2018-09-28T16:40:41Z</dcterms:created>
  <dcterms:modified xsi:type="dcterms:W3CDTF">2022-11-15T14:26:20Z</dcterms:modified>
</cp:coreProperties>
</file>