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6" r:id="rId4"/>
    <p:sldId id="267" r:id="rId5"/>
    <p:sldId id="264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54" d="100"/>
          <a:sy n="54" d="100"/>
        </p:scale>
        <p:origin x="11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r0uRLhrzbtU&amp;list=PL2We04F3Y_43dAehLMT5GxJhtk3mJtkl5&amp;index=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r0uRLhrzbtU&amp;list=PL2We04F3Y_43dAehLMT5GxJhtk3mJtkl5&amp;index=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r0uRLhrzbtU&amp;list=PL2We04F3Y_43dAehLMT5GxJhtk3mJtkl5&amp;index=1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r0uRLhrzbtU&amp;list=PL2We04F3Y_43dAehLMT5GxJhtk3mJtkl5&amp;index=1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Introduction to Kubernetes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Kubernetes: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Kubernetes is for microservices and Container orchestration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Requires Basic concept of Container concept.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can be a developer, system admin, or project manager.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YAML files coding will help you understand the Kubernetes configuration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https://www.youtube.com/watch?v=r0uRLhrzbtU&amp;list=PL2We04F3Y_43dAehLMT5GxJhtk3mJtkl5&amp;index=1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7FE34E-364A-397D-E5BF-DCEDD8AF2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718" y="3277554"/>
            <a:ext cx="5641255" cy="27913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Kubernetes: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Kubernetes is for microservices and Container orchestration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Requires Basic concept of Container concept.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You can be a developer, system admin, or project manager.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YAML files coding will help you understand the Kubernetes configuration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https://www.youtube.com/watch?v=r0uRLhrzbtU&amp;list=PL2We04F3Y_43dAehLMT5GxJhtk3mJtkl5&amp;index=1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651DD0-D5C3-05F8-9438-BBBF565DC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128392"/>
            <a:ext cx="6952257" cy="308176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0857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Kubernetes: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Kubernetes is for microservices and Container orchestration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Requires Basic concept of Container concept.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You can be a developer, system admin, or project manager.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YAML files coding will help you understand the Kubernetes configuration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https://www.youtube.com/watch?v=r0uRLhrzbtU&amp;list=PL2We04F3Y_43dAehLMT5GxJhtk3mJtkl5&amp;index=1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5F0CD7-2436-5C31-EFA1-F7A8D41C7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449" y="3059513"/>
            <a:ext cx="6010051" cy="344219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6259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 Objectives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3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Objectives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20065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Objectives: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Docker Containers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Container Orchestration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Setup Kubernetes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Kubernetes Concepts: PODs, ReplicaSets, Deployment, Services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Networking in Kubernetes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https://www.youtube.com/watch?v=r0uRLhrzbtU&amp;list=PL2We04F3Y_43dAehLMT5GxJhtk3mJtkl5&amp;index=1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2F49E5-6E95-A2EE-E0A2-C2FDAF412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440" y="3275268"/>
            <a:ext cx="4716016" cy="31988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E91296DA-943B-58EE-597F-9F37986F278F}"/>
              </a:ext>
            </a:extLst>
          </p:cNvPr>
          <p:cNvSpPr txBox="1">
            <a:spLocks/>
          </p:cNvSpPr>
          <p:nvPr/>
        </p:nvSpPr>
        <p:spPr>
          <a:xfrm>
            <a:off x="457200" y="3449808"/>
            <a:ext cx="3250704" cy="235545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Kubernetes Management: Kubectl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Kubernetes Definition File: YAML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Kubernetes on Cloud for application deployment: AWS/GCP</a:t>
            </a:r>
          </a:p>
        </p:txBody>
      </p:sp>
    </p:spTree>
    <p:extLst>
      <p:ext uri="{BB962C8B-B14F-4D97-AF65-F5344CB8AC3E}">
        <p14:creationId xmlns:p14="http://schemas.microsoft.com/office/powerpoint/2010/main" val="33693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294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 Introduction to Kubernetes</vt:lpstr>
      <vt:lpstr>1 Introduction to Kubernetes</vt:lpstr>
      <vt:lpstr>1 Introduction to Kubernetes</vt:lpstr>
      <vt:lpstr>1 Introduction to Kubernetes</vt:lpstr>
      <vt:lpstr>1.1 Objectives</vt:lpstr>
      <vt:lpstr>1.1 Objectives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210</cp:revision>
  <dcterms:created xsi:type="dcterms:W3CDTF">2018-09-28T16:40:41Z</dcterms:created>
  <dcterms:modified xsi:type="dcterms:W3CDTF">2022-11-04T20:20:24Z</dcterms:modified>
</cp:coreProperties>
</file>