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67" r:id="rId4"/>
    <p:sldId id="289" r:id="rId5"/>
    <p:sldId id="269" r:id="rId6"/>
    <p:sldId id="288" r:id="rId7"/>
    <p:sldId id="290" r:id="rId8"/>
    <p:sldId id="270" r:id="rId9"/>
    <p:sldId id="291" r:id="rId10"/>
    <p:sldId id="292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94" r:id="rId19"/>
    <p:sldId id="293" r:id="rId20"/>
    <p:sldId id="279" r:id="rId21"/>
    <p:sldId id="280" r:id="rId22"/>
    <p:sldId id="296" r:id="rId23"/>
    <p:sldId id="295" r:id="rId24"/>
    <p:sldId id="281" r:id="rId25"/>
    <p:sldId id="282" r:id="rId26"/>
    <p:sldId id="283" r:id="rId27"/>
    <p:sldId id="284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96806" autoAdjust="0"/>
  </p:normalViewPr>
  <p:slideViewPr>
    <p:cSldViewPr>
      <p:cViewPr varScale="1">
        <p:scale>
          <a:sx n="70" d="100"/>
          <a:sy n="70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32463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</a:t>
            </a:r>
            <a:r>
              <a:rPr lang="en-US" sz="1800" b="1" i="0">
                <a:solidFill>
                  <a:srgbClr val="C00000"/>
                </a:solidFill>
                <a:effectLst/>
              </a:rPr>
              <a:t>/</a:t>
            </a:r>
            <a:r>
              <a:rPr lang="en-US" sz="1800" b="1">
                <a:solidFill>
                  <a:srgbClr val="C00000"/>
                </a:solidFill>
              </a:rPr>
              <a:t>hosts (15:23/27:56)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#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192.168.1.2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08905-D706-B917-7DCE-860025B5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3982"/>
            <a:ext cx="338137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5DAB54-AD71-7168-6CE7-8D1A02D500F8}"/>
              </a:ext>
            </a:extLst>
          </p:cNvPr>
          <p:cNvSpPr/>
          <p:nvPr/>
        </p:nvSpPr>
        <p:spPr>
          <a:xfrm>
            <a:off x="4561047" y="3548038"/>
            <a:ext cx="2232247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D2051-F718-F884-F87E-FE6861431978}"/>
              </a:ext>
            </a:extLst>
          </p:cNvPr>
          <p:cNvSpPr/>
          <p:nvPr/>
        </p:nvSpPr>
        <p:spPr>
          <a:xfrm>
            <a:off x="586240" y="2276872"/>
            <a:ext cx="254560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01E6A-3928-9080-CF57-D5A15AA39992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131841" y="3176972"/>
            <a:ext cx="1429206" cy="7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4232073-B637-3D86-6CED-978E9EB8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905" y="1164022"/>
            <a:ext cx="333375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FCB134-9F95-CC05-2D91-5D877B632108}"/>
              </a:ext>
            </a:extLst>
          </p:cNvPr>
          <p:cNvSpPr/>
          <p:nvPr/>
        </p:nvSpPr>
        <p:spPr>
          <a:xfrm>
            <a:off x="4550905" y="1772816"/>
            <a:ext cx="1749287" cy="385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F41DB7-D83E-315F-C6AA-0079A8AFD246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flipH="1">
            <a:off x="3131841" y="1965325"/>
            <a:ext cx="1419064" cy="12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“kmaster”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</a:t>
            </a:r>
            <a:r>
              <a:rPr lang="en-US" sz="1800">
                <a:solidFill>
                  <a:srgbClr val="000000"/>
                </a:solidFill>
              </a:rPr>
              <a:t>/systemd/</a:t>
            </a:r>
            <a:r>
              <a:rPr lang="en-US" sz="1800" dirty="0">
                <a:solidFill>
                  <a:srgbClr val="000000"/>
                </a:solidFill>
              </a:rPr>
              <a:t>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994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1900</Words>
  <Application>Microsoft Office PowerPoint</Application>
  <PresentationFormat>On-screen Show (4:3)</PresentationFormat>
  <Paragraphs>307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1 Install on Both Master/Slave: Master</vt:lpstr>
      <vt:lpstr>1 Install on Both Master/Slave: Master</vt:lpstr>
      <vt:lpstr>1.1 Update Your Repository: Master</vt:lpstr>
      <vt:lpstr>1.1 Update Your Repository: Master</vt:lpstr>
      <vt:lpstr>1.1 Update Your Repository: Master</vt:lpstr>
      <vt:lpstr>1.2 Turn Off Swap Space: Master</vt:lpstr>
      <vt:lpstr>1.2 Turn Off Swap Space: Master</vt:lpstr>
      <vt:lpstr>1.2 Turn Off Swap Space: Master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721</cp:revision>
  <dcterms:created xsi:type="dcterms:W3CDTF">2018-09-28T16:40:41Z</dcterms:created>
  <dcterms:modified xsi:type="dcterms:W3CDTF">2022-11-20T23:35:56Z</dcterms:modified>
</cp:coreProperties>
</file>