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B815B0-51DB-4994-A0A6-EC4824609E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4757D-2D68-467A-882C-12C8F2ABCB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65A3BB-FBE0-44FC-BF64-448ED5BC09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CCEFE-D3B4-4340-922B-E35C99D7AA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55CBA-4414-48BB-AD82-310EE51B8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1A3D9-ED18-4D07-91B1-2D7C2B9B2D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EA4A8-938E-4477-8CFC-AD7C081B1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249F0-EB4E-4D06-ACB2-0AFE2B6D39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C4EB3-C838-4DDE-B691-4A56F403AE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39E050-D21C-48DA-B14D-3758A5889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3FB48-8692-43BA-B542-023AD9C626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EA9341-79C6-482A-B660-5275180A93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5BCBC9-29A2-40D8-AE8C-3D46B28ADD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etplan.io/examples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kubernetes.io/docs/setup/production-environment/tools/kubeadm/install-kubeadm/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kubernetes.io/docs/setup/production-environment/container-runtimes/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00"/>
                </a:solidFill>
                <a:latin typeface="Calibri"/>
              </a:rPr>
              <a:t>1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 Install on Both Master/Slave: Master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972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2BC9FC-FD21-4206-9A82-A0746E277DC0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0CCDC90-360C-490A-86BD-664036B86FF9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47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Initialize Hostname and IP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9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C69BF-3684-4101-90E9-915AC409E675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23DB203-BA16-4738-8048-682BF87245C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 descr=""/>
          <p:cNvPicPr/>
          <p:nvPr/>
        </p:nvPicPr>
        <p:blipFill>
          <a:blip r:embed="rId1"/>
          <a:stretch/>
        </p:blipFill>
        <p:spPr>
          <a:xfrm>
            <a:off x="2988000" y="5133600"/>
            <a:ext cx="3361320" cy="13132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200" cy="3154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/etc/hostname and prompt 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update the hostname, hosts file, and set a static IP Address.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update the hostname.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/etc/hostname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change the host name to “kmaster” which stand for Kubernetes Master.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hostname is display in the prompt.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we want to display the new prompt, we must re-start the VM (or Linux system).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560" cy="4951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85" name="Rectangle 6"/>
          <p:cNvSpPr/>
          <p:nvPr/>
        </p:nvSpPr>
        <p:spPr>
          <a:xfrm>
            <a:off x="6890760" y="2260440"/>
            <a:ext cx="1438920" cy="430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3"/>
          <p:cNvSpPr/>
          <p:nvPr/>
        </p:nvSpPr>
        <p:spPr>
          <a:xfrm>
            <a:off x="3420000" y="6093360"/>
            <a:ext cx="1006920" cy="3535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1"/>
          <p:cNvSpPr/>
          <p:nvPr/>
        </p:nvSpPr>
        <p:spPr>
          <a:xfrm>
            <a:off x="4114800" y="2925000"/>
            <a:ext cx="1370880" cy="358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"/>
          <p:cNvSpPr/>
          <p:nvPr/>
        </p:nvSpPr>
        <p:spPr>
          <a:xfrm flipH="1">
            <a:off x="3886200" y="3284640"/>
            <a:ext cx="914400" cy="2808720"/>
          </a:xfrm>
          <a:prstGeom prst="line">
            <a:avLst/>
          </a:prstGeom>
          <a:ln w="0">
            <a:solidFill>
              <a:srgbClr val="a7074b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60903C-D465-4DBB-B9F5-7491DEDE8738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217854-48F4-49CE-8637-7FC0A33141D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Install Both Master and Salve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213480" y="1371600"/>
            <a:ext cx="6415200" cy="2202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ifconfig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run the “ifconfig” command.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ifconfig &gt; ifconfig.txt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ifconfig.txt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Search for keyword wlp (Wireless Link Prioritization) for IP Address, the IP address is 192.168.1.8.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2" name="Picture 7" descr=""/>
          <p:cNvPicPr/>
          <p:nvPr/>
        </p:nvPicPr>
        <p:blipFill>
          <a:blip r:embed="rId1"/>
          <a:stretch/>
        </p:blipFill>
        <p:spPr>
          <a:xfrm>
            <a:off x="6867360" y="0"/>
            <a:ext cx="2275560" cy="4951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93" name="Rectangle 6"/>
          <p:cNvSpPr/>
          <p:nvPr/>
        </p:nvSpPr>
        <p:spPr>
          <a:xfrm>
            <a:off x="6879600" y="2755800"/>
            <a:ext cx="1438920" cy="8161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057400" y="3574800"/>
            <a:ext cx="4504320" cy="305388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13"/>
          <p:cNvSpPr/>
          <p:nvPr/>
        </p:nvSpPr>
        <p:spPr>
          <a:xfrm>
            <a:off x="2183400" y="5257800"/>
            <a:ext cx="3885480" cy="4680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"/>
          <p:cNvSpPr/>
          <p:nvPr/>
        </p:nvSpPr>
        <p:spPr>
          <a:xfrm>
            <a:off x="457200" y="3200400"/>
            <a:ext cx="1599480" cy="373680"/>
          </a:xfrm>
          <a:prstGeom prst="rect">
            <a:avLst/>
          </a:prstGeom>
          <a:noFill/>
          <a:ln w="0">
            <a:solidFill>
              <a:srgbClr val="a7074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29B5F-4EEE-492D-B835-57ACEDA8A808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9F9E1EA-E52A-48FA-8823-AE8FB764319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5425560" cy="1227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Ubuntu 17.20 /etc/network/interface is changed to /etc/netplan/kmaster.yaml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0" name="Picture 9" descr=""/>
          <p:cNvPicPr/>
          <p:nvPr/>
        </p:nvPicPr>
        <p:blipFill>
          <a:blip r:embed="rId2"/>
          <a:stretch/>
        </p:blipFill>
        <p:spPr>
          <a:xfrm>
            <a:off x="5579640" y="779400"/>
            <a:ext cx="3265920" cy="12276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01" name="Picture 12" descr=""/>
          <p:cNvPicPr/>
          <p:nvPr/>
        </p:nvPicPr>
        <p:blipFill>
          <a:blip r:embed="rId3"/>
          <a:stretch/>
        </p:blipFill>
        <p:spPr>
          <a:xfrm>
            <a:off x="4982040" y="2591280"/>
            <a:ext cx="3932640" cy="40374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02" name="Arrow: Down 13"/>
          <p:cNvSpPr/>
          <p:nvPr/>
        </p:nvSpPr>
        <p:spPr>
          <a:xfrm>
            <a:off x="6648840" y="2057760"/>
            <a:ext cx="462600" cy="308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063F18-DAFC-488F-88E7-C594FF3A1D56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331FA0F-8DA9-49D3-AE3D-1DF0B3988EE3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4502520" cy="3537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</a:rPr>
              <a:t>/etc/network/interface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https://netplan.io/examples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 sudo vi /etc/netplan/master.yaml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network: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wifis: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wlp2s0: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dhcp4: yes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dhcp6: yes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addresses: [192.168.1.8/24]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access-point: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   “NETGEAR49”: 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          password: “happyshipxxx”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version: 2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   render: NetworkManager</a:t>
            </a: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 sudo netplan apply /etc/netplan/kmaster.yaml&gt;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5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343400" y="1371600"/>
            <a:ext cx="4571280" cy="309924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4343400" y="1371600"/>
            <a:ext cx="4571280" cy="3099240"/>
          </a:xfrm>
          <a:prstGeom prst="rect">
            <a:avLst/>
          </a:prstGeom>
          <a:noFill/>
          <a:ln w="0">
            <a:solidFill>
              <a:srgbClr val="a7074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D6252-5D15-4264-AD9E-C9C524C1C315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16DDCBD-788B-40B3-9885-BB65B112D363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97360" y="1262880"/>
            <a:ext cx="3588120" cy="3245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/etc/hosts (15:23/27:56)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Next,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vi /etc/hosts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#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192.168.1.8   kmaster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#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&gt;&gt; 192.168.1.2 knode1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Then, we re-start the machine.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1" name="Picture 6" descr=""/>
          <p:cNvPicPr/>
          <p:nvPr/>
        </p:nvPicPr>
        <p:blipFill>
          <a:blip r:embed="rId1"/>
          <a:stretch/>
        </p:blipFill>
        <p:spPr>
          <a:xfrm>
            <a:off x="6012000" y="-320040"/>
            <a:ext cx="3067560" cy="66751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2" name="Rectangle 8"/>
          <p:cNvSpPr/>
          <p:nvPr/>
        </p:nvSpPr>
        <p:spPr>
          <a:xfrm>
            <a:off x="6012000" y="4077000"/>
            <a:ext cx="2015280" cy="358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9" descr=""/>
          <p:cNvPicPr/>
          <p:nvPr/>
        </p:nvPicPr>
        <p:blipFill>
          <a:blip r:embed="rId2"/>
          <a:stretch/>
        </p:blipFill>
        <p:spPr>
          <a:xfrm>
            <a:off x="4572000" y="3044160"/>
            <a:ext cx="3380400" cy="19324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4" name="Rectangle 12"/>
          <p:cNvSpPr/>
          <p:nvPr/>
        </p:nvSpPr>
        <p:spPr>
          <a:xfrm>
            <a:off x="4561200" y="3548160"/>
            <a:ext cx="2231280" cy="718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3"/>
          <p:cNvSpPr/>
          <p:nvPr/>
        </p:nvSpPr>
        <p:spPr>
          <a:xfrm>
            <a:off x="586800" y="2057400"/>
            <a:ext cx="3070080" cy="1828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Arrow Connector 15"/>
          <p:cNvSpPr/>
          <p:nvPr/>
        </p:nvSpPr>
        <p:spPr>
          <a:xfrm>
            <a:off x="3657600" y="2971800"/>
            <a:ext cx="902520" cy="9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7" name="Picture 16" descr=""/>
          <p:cNvPicPr/>
          <p:nvPr/>
        </p:nvPicPr>
        <p:blipFill>
          <a:blip r:embed="rId3"/>
          <a:stretch/>
        </p:blipFill>
        <p:spPr>
          <a:xfrm>
            <a:off x="4550760" y="1163880"/>
            <a:ext cx="3332520" cy="16466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18" name="Rectangle 17"/>
          <p:cNvSpPr/>
          <p:nvPr/>
        </p:nvSpPr>
        <p:spPr>
          <a:xfrm>
            <a:off x="4550760" y="1772640"/>
            <a:ext cx="1748160" cy="383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traight Arrow Connector 19"/>
          <p:cNvSpPr/>
          <p:nvPr/>
        </p:nvSpPr>
        <p:spPr>
          <a:xfrm flipH="1">
            <a:off x="3656520" y="2057400"/>
            <a:ext cx="89244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59E15B-3FBE-409F-BFC1-834EBC7BCA75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EAA66E0-79A7-4AC7-8F42-AC9DC42A4090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3057480" cy="4237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Restart  Machine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verify: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1. The hostname to “kmaster” is successfully updated by /etc/hostname.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2. Verify IP-address by ifconfig command. As we can see the IP address is updated as we setup by /etc/hosts. 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This IP Address is dynamic host with dhcp4 and dhcp6 by /etc/netplan/kmaster.yaml.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will get the same IP address each time we re-boot.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296880" y="1280880"/>
            <a:ext cx="5714640" cy="3875040"/>
          </a:xfrm>
          <a:prstGeom prst="rect">
            <a:avLst/>
          </a:prstGeom>
          <a:ln w="0">
            <a:noFill/>
          </a:ln>
        </p:spPr>
      </p:pic>
      <p:sp>
        <p:nvSpPr>
          <p:cNvPr id="124" name="Rectangle 12"/>
          <p:cNvSpPr/>
          <p:nvPr/>
        </p:nvSpPr>
        <p:spPr>
          <a:xfrm>
            <a:off x="3429000" y="4738680"/>
            <a:ext cx="2138400" cy="2901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3"/>
          <p:cNvSpPr/>
          <p:nvPr/>
        </p:nvSpPr>
        <p:spPr>
          <a:xfrm>
            <a:off x="3429000" y="3657600"/>
            <a:ext cx="4800240" cy="4568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Oval 14"/>
          <p:cNvSpPr/>
          <p:nvPr/>
        </p:nvSpPr>
        <p:spPr>
          <a:xfrm>
            <a:off x="3391920" y="4378680"/>
            <a:ext cx="303120" cy="2894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Oval 15"/>
          <p:cNvSpPr/>
          <p:nvPr/>
        </p:nvSpPr>
        <p:spPr>
          <a:xfrm>
            <a:off x="3347280" y="3295080"/>
            <a:ext cx="303120" cy="2901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21699-15A7-4ACD-AFA5-8FA8C2EEC888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635C0B1-1749-45C3-85AC-B7513E424D4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1.4 Install OpenSSH Server and Docker</a:t>
            </a: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924B83-17CA-4114-8BD0-DC7C0C9BA45D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AAFC54-BE27-4597-9568-A0F64944B42B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47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33" name="Table 32"/>
          <p:cNvGraphicFramePr/>
          <p:nvPr/>
        </p:nvGraphicFramePr>
        <p:xfrm>
          <a:off x="322200" y="2061000"/>
          <a:ext cx="8827200" cy="312012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AD985-7033-4468-BC5F-A918E28A755C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34820E8-93D9-4411-BCA3-5A7BCE59F956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09480" cy="1891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Install the OpenSSH Server (7:48/27:56)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Now, we install openSSH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&gt; apt-get install openssh-server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So, openSSH is installed right now.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7" name="Picture 8" descr=""/>
          <p:cNvPicPr/>
          <p:nvPr/>
        </p:nvPicPr>
        <p:blipFill>
          <a:blip r:embed="rId1"/>
          <a:stretch/>
        </p:blipFill>
        <p:spPr>
          <a:xfrm>
            <a:off x="4537080" y="0"/>
            <a:ext cx="4599360" cy="4618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38" name="Picture 11" descr=""/>
          <p:cNvPicPr/>
          <p:nvPr/>
        </p:nvPicPr>
        <p:blipFill>
          <a:blip r:embed="rId2"/>
          <a:stretch/>
        </p:blipFill>
        <p:spPr>
          <a:xfrm>
            <a:off x="4389480" y="2918160"/>
            <a:ext cx="4894920" cy="11134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22A61-D5B9-4119-8E8E-BFEB27B24B6F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76B38FD-1B88-49AB-9394-95DB0BDF0A58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 Install on Both Master/Slave: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2691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500" spc="-1" strike="noStrike">
                <a:solidFill>
                  <a:srgbClr val="c00000"/>
                </a:solidFill>
                <a:latin typeface="Calibri"/>
              </a:rPr>
              <a:t>Install for Both Master and Slave: Master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Review: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We have the two machines master and the slave in the cluster.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master must have at least 2GB of RAM and 2-core CPUs.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slave must have at least 2GB RAM and 1-core CPU.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These are basic requirements for the master and slave machines.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&gt; ping &lt;ipv4-address&gt;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Note: We need to turn off the Virus protection, such as, NORTON utility to prevent error “Request timed out”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47" name="Table 32"/>
          <p:cNvGraphicFramePr/>
          <p:nvPr/>
        </p:nvGraphicFramePr>
        <p:xfrm>
          <a:off x="316080" y="3933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BE936-268B-4C05-8FE9-55B3B375720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63240D7-6014-4823-8697-24F6B31BDDA1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1.4 Install OpenSSH Server and Docker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209480" cy="3323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Install Docker (8:09/27:56)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https://docs.docker.com/engine/install/ubuntu/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install docker.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Follow the docker link above to remove the old version of docker, update Ubuntu, and install new docker, and verify with “hello-world” example.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sudo apt autoremove ...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install docker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apt-get install -y docker-ce …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Verify docker is installed: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sudo docker run hello-world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docker ps -a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1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2" name="Picture 8" descr=""/>
          <p:cNvPicPr/>
          <p:nvPr/>
        </p:nvPicPr>
        <p:blipFill>
          <a:blip r:embed="rId2"/>
          <a:stretch/>
        </p:blipFill>
        <p:spPr>
          <a:xfrm>
            <a:off x="4544280" y="-46800"/>
            <a:ext cx="4599360" cy="4618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43" name="Rectangle 6"/>
          <p:cNvSpPr/>
          <p:nvPr/>
        </p:nvSpPr>
        <p:spPr>
          <a:xfrm>
            <a:off x="4543560" y="2997000"/>
            <a:ext cx="2008800" cy="646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429000" y="2743200"/>
            <a:ext cx="5711040" cy="387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ED1D9-D370-46E1-841E-E41C324206AA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CA7256D-2AFD-4A8C-ADCB-B6E70FF580D1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1FB6E3-9CDB-4CBA-AF81-A9A07963F403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FD1B846-FBB1-4B4F-B7E9-EF26703B853C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47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Install OpenSSH Server and Docker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50" name="Table 32"/>
          <p:cNvGraphicFramePr/>
          <p:nvPr/>
        </p:nvGraphicFramePr>
        <p:xfrm>
          <a:off x="322200" y="2061000"/>
          <a:ext cx="8827200" cy="292464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0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511F9F-12E2-4452-B52B-3044176B9670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F187AD5-B6CE-4DD8-BCA0-BAE94A4892F3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9" descr=""/>
          <p:cNvPicPr/>
          <p:nvPr/>
        </p:nvPicPr>
        <p:blipFill>
          <a:blip r:embed="rId1"/>
          <a:stretch/>
        </p:blipFill>
        <p:spPr>
          <a:xfrm>
            <a:off x="4600440" y="1303920"/>
            <a:ext cx="4542480" cy="41518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197600" cy="4008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400" spc="-1" strike="noStrike">
                <a:solidFill>
                  <a:srgbClr val="c00000"/>
                </a:solidFill>
                <a:latin typeface="Calibri"/>
              </a:rPr>
              <a:t>Install curl, download Kubernetes, and install Kubernetes (9:26/27:56)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https://kubernetes.io/docs/setup/production-environment/tools/kubeadm/install-kubeadm/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Next, we install the Kubernetes.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1. There are a few things that we must do, such as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install curl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install kubernetes package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apt-get update. 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We have three major components in Kubernetes: kubeadm, kubelet, and kubectl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2. Install kubernetes:</a:t>
            </a:r>
            <a:endParaRPr b="0" lang="en-US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&gt; apt-get install –y kubelet kubeadm kubectl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Rectangle 6"/>
          <p:cNvSpPr/>
          <p:nvPr/>
        </p:nvSpPr>
        <p:spPr>
          <a:xfrm>
            <a:off x="4600440" y="3083760"/>
            <a:ext cx="4542480" cy="934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10"/>
          <p:cNvSpPr/>
          <p:nvPr/>
        </p:nvSpPr>
        <p:spPr>
          <a:xfrm>
            <a:off x="4600440" y="4184280"/>
            <a:ext cx="4542480" cy="4824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Oval 11"/>
          <p:cNvSpPr/>
          <p:nvPr/>
        </p:nvSpPr>
        <p:spPr>
          <a:xfrm>
            <a:off x="4213440" y="3227760"/>
            <a:ext cx="386280" cy="3589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Oval 12"/>
          <p:cNvSpPr/>
          <p:nvPr/>
        </p:nvSpPr>
        <p:spPr>
          <a:xfrm>
            <a:off x="4180320" y="4246200"/>
            <a:ext cx="386280" cy="3589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4343400" y="-58320"/>
            <a:ext cx="4800240" cy="3254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FE19D1-60B1-45F1-8D0D-16042E56ECF4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11860B-21A2-4694-84DE-D92D6F56F81A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4426200" cy="3476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c00000"/>
                </a:solidFill>
                <a:latin typeface="Calibri"/>
              </a:rPr>
              <a:t>Update Kubernetes Configuration (11:35/27:56)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Next,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vi /etc/systemd/system/kubelet.service.d/10-kubeadm.conf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https://kubernetes.io/docs/setup/production-environment/container-runtimes/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need to install container runtime into each node in the cluster so that PODS can be run there. There is two cgroup drivers: cgroupfs and systemd. The cgroupfs driver is the default driver.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add one line below: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Environment=“cgroup-driver=systemd/cgroup-driver=cgroupfs”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2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3" name="Picture 8" descr=""/>
          <p:cNvPicPr/>
          <p:nvPr/>
        </p:nvPicPr>
        <p:blipFill>
          <a:blip r:embed="rId2"/>
          <a:stretch/>
        </p:blipFill>
        <p:spPr>
          <a:xfrm>
            <a:off x="286560" y="4725000"/>
            <a:ext cx="9085680" cy="167544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164" name="Picture 9" descr=""/>
          <p:cNvPicPr/>
          <p:nvPr/>
        </p:nvPicPr>
        <p:blipFill>
          <a:blip r:embed="rId3"/>
          <a:stretch/>
        </p:blipFill>
        <p:spPr>
          <a:xfrm>
            <a:off x="4617000" y="79200"/>
            <a:ext cx="4542480" cy="415188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165" name="Rectangle 6"/>
          <p:cNvSpPr/>
          <p:nvPr/>
        </p:nvSpPr>
        <p:spPr>
          <a:xfrm>
            <a:off x="4617000" y="3571200"/>
            <a:ext cx="3570840" cy="6598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13"/>
          <p:cNvSpPr/>
          <p:nvPr/>
        </p:nvSpPr>
        <p:spPr>
          <a:xfrm>
            <a:off x="208080" y="5867280"/>
            <a:ext cx="3994920" cy="214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4E384-52F4-46D4-B839-939ED07E7C2B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0D30138-BA5E-4AB8-B591-4C805F0933C8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1.5 Install Kubeadm, Kubelet, and Kubectl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145440" y="1248480"/>
            <a:ext cx="8540280" cy="1037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Finished Master and Slave (12:07/27:56)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Now, we have done for the Master.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need to do the same installation for Slave.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36C7C-44E8-4143-967B-269CCE26BD5E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500569-23A7-46F6-A14B-3570B90D3CCC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7B6E4-1DAA-432C-904C-FA8D3ADE4D3F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BB5BFA4-C597-47B3-B08C-5277ACAEC88A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E6F59-595E-4A57-BEE8-2CD4C6218F59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9DDEC08-75B9-4B73-B08C-1AB38F9B3201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47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Update Your Repository: 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3" name="Table 32"/>
          <p:cNvGraphicFramePr/>
          <p:nvPr/>
        </p:nvGraphicFramePr>
        <p:xfrm>
          <a:off x="322200" y="206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91393-B09E-4E03-ABDB-A987EE90018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6853AD4-7A77-4630-81ED-2CADC724F4D3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1.1 Update Your Repository: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200" cy="2362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sudo su and apt-get update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log in as the su.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are going to execute the following command as the sudo  user.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sudo su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Let’s do the update. This update my ubuntu repository.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apt-get update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7" name="Picture 7" descr=""/>
          <p:cNvPicPr/>
          <p:nvPr/>
        </p:nvPicPr>
        <p:blipFill>
          <a:blip r:embed="rId1"/>
          <a:stretch/>
        </p:blipFill>
        <p:spPr>
          <a:xfrm>
            <a:off x="6897960" y="136440"/>
            <a:ext cx="2352600" cy="51195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58" name="Picture 8" descr=""/>
          <p:cNvPicPr/>
          <p:nvPr/>
        </p:nvPicPr>
        <p:blipFill>
          <a:blip r:embed="rId2"/>
          <a:stretch/>
        </p:blipFill>
        <p:spPr>
          <a:xfrm>
            <a:off x="107640" y="3945960"/>
            <a:ext cx="9142920" cy="16542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59" name="Rectangle 9"/>
          <p:cNvSpPr/>
          <p:nvPr/>
        </p:nvSpPr>
        <p:spPr>
          <a:xfrm>
            <a:off x="6876360" y="1124640"/>
            <a:ext cx="1809360" cy="502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97D1B-CDE3-4FC9-BA14-41434A94D6B8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C480A32-04ED-493C-8D42-915CAC03128A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61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DCD7C-B0BD-4E1D-B282-C77968C75677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E802B9E-A338-4643-BCBA-65FC989C6BBF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16080" y="1224000"/>
            <a:ext cx="8503200" cy="47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Turn Off Swap Space: Master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5" name="Table 32"/>
          <p:cNvGraphicFramePr/>
          <p:nvPr/>
        </p:nvGraphicFramePr>
        <p:xfrm>
          <a:off x="322200" y="2061000"/>
          <a:ext cx="8827200" cy="2878560"/>
        </p:xfrm>
        <a:graphic>
          <a:graphicData uri="http://schemas.openxmlformats.org/drawingml/2006/table">
            <a:tbl>
              <a:tblPr/>
              <a:tblGrid>
                <a:gridCol w="3777480"/>
                <a:gridCol w="3013200"/>
                <a:gridCol w="2036880"/>
              </a:tblGrid>
              <a:tr h="357120">
                <a:tc gridSpan="3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Kubernetes  Installation Steps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At Both Master and Slave Nodes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2.Only at Master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Only at Slave Node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1.1. Update Your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2.1. Initiate Kubernetes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 Join the Cluster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1.2. Turn Off Swap Space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2.2. Install the Pod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1.3. Update Hostname, Hosts, and Set Static 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2.3 Setup the Kubernetes Dashboard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3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 Install OpenSSH Server and Docker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 Install Kubeadm, Kubelet, and Kubectl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15C8E-1182-4C22-9F34-AA9E2B690062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DEC21C6-C0D4-4489-A07D-84A535E431CD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2" descr=""/>
          <p:cNvPicPr/>
          <p:nvPr/>
        </p:nvPicPr>
        <p:blipFill>
          <a:blip r:embed="rId1"/>
          <a:stretch/>
        </p:blipFill>
        <p:spPr>
          <a:xfrm>
            <a:off x="457200" y="4152960"/>
            <a:ext cx="6685560" cy="23040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7635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1.2 Turn Off Swap Space: Master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99520" y="1353600"/>
            <a:ext cx="6415200" cy="2798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swapoff -a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Next, we turn off my swap space.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command to turn off my swap space is “swapoff -a”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swapoff –a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should be turn off swap space immediately. If it take long time, then ^C and reboot your system.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 vi /etc/fstab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comment out the swap space.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標題 1"/>
          <p:cNvSpPr/>
          <p:nvPr/>
        </p:nvSpPr>
        <p:spPr>
          <a:xfrm>
            <a:off x="0" y="764640"/>
            <a:ext cx="9142920" cy="358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https://www.youtube.com/watch?v=UWg3ORRRF60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0" name="Picture 7" descr=""/>
          <p:cNvPicPr/>
          <p:nvPr/>
        </p:nvPicPr>
        <p:blipFill>
          <a:blip r:embed="rId2"/>
          <a:stretch/>
        </p:blipFill>
        <p:spPr>
          <a:xfrm>
            <a:off x="6867360" y="0"/>
            <a:ext cx="2275560" cy="495180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1" name="Rectangle 6"/>
          <p:cNvSpPr/>
          <p:nvPr/>
        </p:nvSpPr>
        <p:spPr>
          <a:xfrm>
            <a:off x="6876360" y="1700640"/>
            <a:ext cx="1438920" cy="43092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3276000" y="4250520"/>
            <a:ext cx="5666400" cy="16563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73" name="Rectangle 13"/>
          <p:cNvSpPr/>
          <p:nvPr/>
        </p:nvSpPr>
        <p:spPr>
          <a:xfrm>
            <a:off x="457200" y="6153480"/>
            <a:ext cx="6685560" cy="3034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85193-D34C-45C6-89C7-8AB748D1D04A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E3A21FF-D438-4B39-A307-7FB8BC186237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920" cy="14688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1.3 Initialize Hostname and IP Address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91440" cy="943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3DDE4-CA7E-4245-A43B-308B61521E6D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7E113D3-BBD1-450A-9E35-08D0A2BA45F5}" type="datetime1">
              <a:rPr lang="en-US"/>
              <a:t>11/25/2022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Application>LibreOffice/7.3.6.2$Linux_X86_64 LibreOffice_project/30$Build-2</Application>
  <AppVersion>15.0000</AppVersion>
  <Words>1900</Words>
  <Paragraphs>307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2022-11-25T17:57:34Z</dcterms:modified>
  <cp:revision>761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28</vt:i4>
  </property>
</Properties>
</file>